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6" r:id="rId5"/>
    <p:sldId id="312" r:id="rId6"/>
    <p:sldId id="340" r:id="rId7"/>
    <p:sldId id="341" r:id="rId8"/>
    <p:sldId id="348" r:id="rId9"/>
    <p:sldId id="332" r:id="rId10"/>
    <p:sldId id="339" r:id="rId11"/>
    <p:sldId id="333" r:id="rId12"/>
    <p:sldId id="343" r:id="rId13"/>
    <p:sldId id="342" r:id="rId14"/>
    <p:sldId id="344" r:id="rId15"/>
    <p:sldId id="324" r:id="rId16"/>
    <p:sldId id="331" r:id="rId17"/>
    <p:sldId id="335" r:id="rId18"/>
    <p:sldId id="308" r:id="rId19"/>
    <p:sldId id="314" r:id="rId20"/>
    <p:sldId id="315" r:id="rId21"/>
    <p:sldId id="320" r:id="rId22"/>
    <p:sldId id="326" r:id="rId23"/>
    <p:sldId id="336" r:id="rId24"/>
    <p:sldId id="330" r:id="rId25"/>
    <p:sldId id="34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40D11-9C7F-42F1-A93A-121659C33D1D}" v="991" dt="2024-08-04T12:19:55.0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56" d="100"/>
          <a:sy n="56" d="100"/>
        </p:scale>
        <p:origin x="10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kpe Kekung" userId="2344e5cf2330e44b" providerId="LiveId" clId="{20C40D11-9C7F-42F1-A93A-121659C33D1D}"/>
    <pc:docChg chg="undo redo custSel addSld delSld modSld sldOrd">
      <pc:chgData name="Mkpe Kekung" userId="2344e5cf2330e44b" providerId="LiveId" clId="{20C40D11-9C7F-42F1-A93A-121659C33D1D}" dt="2024-08-04T12:21:14.939" v="3058" actId="1076"/>
      <pc:docMkLst>
        <pc:docMk/>
      </pc:docMkLst>
      <pc:sldChg chg="addSp delSp modSp mod addAnim delAnim">
        <pc:chgData name="Mkpe Kekung" userId="2344e5cf2330e44b" providerId="LiveId" clId="{20C40D11-9C7F-42F1-A93A-121659C33D1D}" dt="2024-08-04T12:21:14.939" v="3058" actId="1076"/>
        <pc:sldMkLst>
          <pc:docMk/>
          <pc:sldMk cId="895915843" sldId="266"/>
        </pc:sldMkLst>
        <pc:spChg chg="mod">
          <ac:chgData name="Mkpe Kekung" userId="2344e5cf2330e44b" providerId="LiveId" clId="{20C40D11-9C7F-42F1-A93A-121659C33D1D}" dt="2024-07-22T11:55:42.034" v="2363" actId="255"/>
          <ac:spMkLst>
            <pc:docMk/>
            <pc:sldMk cId="895915843" sldId="266"/>
            <ac:spMk id="2" creationId="{9AB2EA78-AEB3-469B-9025-3B17201A457B}"/>
          </ac:spMkLst>
        </pc:spChg>
        <pc:spChg chg="mod">
          <ac:chgData name="Mkpe Kekung" userId="2344e5cf2330e44b" providerId="LiveId" clId="{20C40D11-9C7F-42F1-A93A-121659C33D1D}" dt="2024-07-22T03:02:57.460" v="32" actId="26606"/>
          <ac:spMkLst>
            <pc:docMk/>
            <pc:sldMk cId="895915843" sldId="266"/>
            <ac:spMk id="3" creationId="{255E1F2F-E259-4EA8-9FFD-3A10AF541859}"/>
          </ac:spMkLst>
        </pc:spChg>
        <pc:spChg chg="add mod">
          <ac:chgData name="Mkpe Kekung" userId="2344e5cf2330e44b" providerId="LiveId" clId="{20C40D11-9C7F-42F1-A93A-121659C33D1D}" dt="2024-08-04T12:21:14.939" v="3058" actId="1076"/>
          <ac:spMkLst>
            <pc:docMk/>
            <pc:sldMk cId="895915843" sldId="266"/>
            <ac:spMk id="4" creationId="{E4DE0073-0FB7-B689-7102-1BA422C66132}"/>
          </ac:spMkLst>
        </pc:spChg>
        <pc:spChg chg="add del">
          <ac:chgData name="Mkpe Kekung" userId="2344e5cf2330e44b" providerId="LiveId" clId="{20C40D11-9C7F-42F1-A93A-121659C33D1D}" dt="2024-07-22T03:02:57.460" v="32" actId="26606"/>
          <ac:spMkLst>
            <pc:docMk/>
            <pc:sldMk cId="895915843" sldId="266"/>
            <ac:spMk id="24" creationId="{F452A527-3631-41ED-858D-3777A7D1496A}"/>
          </ac:spMkLst>
        </pc:spChg>
        <pc:spChg chg="add del">
          <ac:chgData name="Mkpe Kekung" userId="2344e5cf2330e44b" providerId="LiveId" clId="{20C40D11-9C7F-42F1-A93A-121659C33D1D}" dt="2024-07-22T03:02:37.770" v="23" actId="26606"/>
          <ac:spMkLst>
            <pc:docMk/>
            <pc:sldMk cId="895915843" sldId="266"/>
            <ac:spMk id="31" creationId="{A9286AD2-18A9-4868-A4E3-7A2097A20810}"/>
          </ac:spMkLst>
        </pc:spChg>
        <pc:spChg chg="add del">
          <ac:chgData name="Mkpe Kekung" userId="2344e5cf2330e44b" providerId="LiveId" clId="{20C40D11-9C7F-42F1-A93A-121659C33D1D}" dt="2024-07-22T03:02:49.695" v="27" actId="26606"/>
          <ac:spMkLst>
            <pc:docMk/>
            <pc:sldMk cId="895915843" sldId="266"/>
            <ac:spMk id="35" creationId="{F452A527-3631-41ED-858D-3777A7D1496A}"/>
          </ac:spMkLst>
        </pc:spChg>
        <pc:spChg chg="add del">
          <ac:chgData name="Mkpe Kekung" userId="2344e5cf2330e44b" providerId="LiveId" clId="{20C40D11-9C7F-42F1-A93A-121659C33D1D}" dt="2024-07-22T03:02:57.452" v="31" actId="26606"/>
          <ac:spMkLst>
            <pc:docMk/>
            <pc:sldMk cId="895915843" sldId="266"/>
            <ac:spMk id="38" creationId="{A9286AD2-18A9-4868-A4E3-7A2097A20810}"/>
          </ac:spMkLst>
        </pc:spChg>
        <pc:spChg chg="add">
          <ac:chgData name="Mkpe Kekung" userId="2344e5cf2330e44b" providerId="LiveId" clId="{20C40D11-9C7F-42F1-A93A-121659C33D1D}" dt="2024-07-22T03:02:57.460" v="32" actId="26606"/>
          <ac:spMkLst>
            <pc:docMk/>
            <pc:sldMk cId="895915843" sldId="266"/>
            <ac:spMk id="41" creationId="{A9286AD2-18A9-4868-A4E3-7A2097A20810}"/>
          </ac:spMkLst>
        </pc:spChg>
        <pc:picChg chg="mod">
          <ac:chgData name="Mkpe Kekung" userId="2344e5cf2330e44b" providerId="LiveId" clId="{20C40D11-9C7F-42F1-A93A-121659C33D1D}" dt="2024-07-22T03:02:57.460" v="32" actId="26606"/>
          <ac:picMkLst>
            <pc:docMk/>
            <pc:sldMk cId="895915843" sldId="266"/>
            <ac:picMk id="6" creationId="{8940CBE3-3F91-419A-A649-32AB388ECA8B}"/>
          </ac:picMkLst>
        </pc:picChg>
        <pc:cxnChg chg="add del">
          <ac:chgData name="Mkpe Kekung" userId="2344e5cf2330e44b" providerId="LiveId" clId="{20C40D11-9C7F-42F1-A93A-121659C33D1D}" dt="2024-07-22T03:02:57.460" v="32" actId="26606"/>
          <ac:cxnSpMkLst>
            <pc:docMk/>
            <pc:sldMk cId="895915843" sldId="266"/>
            <ac:cxnSpMk id="26" creationId="{D28A9C89-B313-458F-9C85-515930A51A93}"/>
          </ac:cxnSpMkLst>
        </pc:cxnChg>
        <pc:cxnChg chg="add del">
          <ac:chgData name="Mkpe Kekung" userId="2344e5cf2330e44b" providerId="LiveId" clId="{20C40D11-9C7F-42F1-A93A-121659C33D1D}" dt="2024-07-22T03:02:37.770" v="23" actId="26606"/>
          <ac:cxnSpMkLst>
            <pc:docMk/>
            <pc:sldMk cId="895915843" sldId="266"/>
            <ac:cxnSpMk id="33" creationId="{E7A7CD63-7EC3-44F3-95D0-595C4019FF24}"/>
          </ac:cxnSpMkLst>
        </pc:cxnChg>
        <pc:cxnChg chg="add del">
          <ac:chgData name="Mkpe Kekung" userId="2344e5cf2330e44b" providerId="LiveId" clId="{20C40D11-9C7F-42F1-A93A-121659C33D1D}" dt="2024-07-22T03:02:49.695" v="27" actId="26606"/>
          <ac:cxnSpMkLst>
            <pc:docMk/>
            <pc:sldMk cId="895915843" sldId="266"/>
            <ac:cxnSpMk id="36" creationId="{D28A9C89-B313-458F-9C85-515930A51A93}"/>
          </ac:cxnSpMkLst>
        </pc:cxnChg>
        <pc:cxnChg chg="add del">
          <ac:chgData name="Mkpe Kekung" userId="2344e5cf2330e44b" providerId="LiveId" clId="{20C40D11-9C7F-42F1-A93A-121659C33D1D}" dt="2024-07-22T03:02:57.452" v="31" actId="26606"/>
          <ac:cxnSpMkLst>
            <pc:docMk/>
            <pc:sldMk cId="895915843" sldId="266"/>
            <ac:cxnSpMk id="39" creationId="{E7A7CD63-7EC3-44F3-95D0-595C4019FF24}"/>
          </ac:cxnSpMkLst>
        </pc:cxnChg>
        <pc:cxnChg chg="add">
          <ac:chgData name="Mkpe Kekung" userId="2344e5cf2330e44b" providerId="LiveId" clId="{20C40D11-9C7F-42F1-A93A-121659C33D1D}" dt="2024-07-22T03:02:57.460" v="32" actId="26606"/>
          <ac:cxnSpMkLst>
            <pc:docMk/>
            <pc:sldMk cId="895915843" sldId="266"/>
            <ac:cxnSpMk id="42" creationId="{E7A7CD63-7EC3-44F3-95D0-595C4019FF24}"/>
          </ac:cxnSpMkLst>
        </pc:cxnChg>
      </pc:sldChg>
      <pc:sldChg chg="modSp mod">
        <pc:chgData name="Mkpe Kekung" userId="2344e5cf2330e44b" providerId="LiveId" clId="{20C40D11-9C7F-42F1-A93A-121659C33D1D}" dt="2024-07-22T11:45:24.355" v="2284" actId="20577"/>
        <pc:sldMkLst>
          <pc:docMk/>
          <pc:sldMk cId="265522590" sldId="308"/>
        </pc:sldMkLst>
        <pc:spChg chg="mod">
          <ac:chgData name="Mkpe Kekung" userId="2344e5cf2330e44b" providerId="LiveId" clId="{20C40D11-9C7F-42F1-A93A-121659C33D1D}" dt="2024-07-22T11:45:24.355" v="2284" actId="20577"/>
          <ac:spMkLst>
            <pc:docMk/>
            <pc:sldMk cId="265522590" sldId="308"/>
            <ac:spMk id="2" creationId="{66A47F5C-50EC-416A-AE8C-6F6BB4225673}"/>
          </ac:spMkLst>
        </pc:spChg>
        <pc:graphicFrameChg chg="mod">
          <ac:chgData name="Mkpe Kekung" userId="2344e5cf2330e44b" providerId="LiveId" clId="{20C40D11-9C7F-42F1-A93A-121659C33D1D}" dt="2024-07-22T10:57:00.136" v="1986" actId="207"/>
          <ac:graphicFrameMkLst>
            <pc:docMk/>
            <pc:sldMk cId="265522590" sldId="308"/>
            <ac:graphicFrameMk id="4" creationId="{59F5A1AC-D08D-42AE-B94A-1CAFB517D846}"/>
          </ac:graphicFrameMkLst>
        </pc:graphicFrameChg>
      </pc:sldChg>
      <pc:sldChg chg="del">
        <pc:chgData name="Mkpe Kekung" userId="2344e5cf2330e44b" providerId="LiveId" clId="{20C40D11-9C7F-42F1-A93A-121659C33D1D}" dt="2024-07-22T03:35:24.003" v="189" actId="47"/>
        <pc:sldMkLst>
          <pc:docMk/>
          <pc:sldMk cId="1186370123" sldId="309"/>
        </pc:sldMkLst>
      </pc:sldChg>
      <pc:sldChg chg="del">
        <pc:chgData name="Mkpe Kekung" userId="2344e5cf2330e44b" providerId="LiveId" clId="{20C40D11-9C7F-42F1-A93A-121659C33D1D}" dt="2024-07-22T11:04:12.504" v="2013" actId="47"/>
        <pc:sldMkLst>
          <pc:docMk/>
          <pc:sldMk cId="3995593273" sldId="311"/>
        </pc:sldMkLst>
      </pc:sldChg>
      <pc:sldChg chg="addSp delSp modSp add mod setBg delDesignElem">
        <pc:chgData name="Mkpe Kekung" userId="2344e5cf2330e44b" providerId="LiveId" clId="{20C40D11-9C7F-42F1-A93A-121659C33D1D}" dt="2024-08-04T12:16:59.938" v="3001" actId="313"/>
        <pc:sldMkLst>
          <pc:docMk/>
          <pc:sldMk cId="1853646542" sldId="312"/>
        </pc:sldMkLst>
        <pc:spChg chg="mod">
          <ac:chgData name="Mkpe Kekung" userId="2344e5cf2330e44b" providerId="LiveId" clId="{20C40D11-9C7F-42F1-A93A-121659C33D1D}" dt="2024-07-22T06:49:06.758" v="792" actId="1076"/>
          <ac:spMkLst>
            <pc:docMk/>
            <pc:sldMk cId="1853646542" sldId="312"/>
            <ac:spMk id="3" creationId="{1742EF9D-2ECB-9734-12CC-DC02CD8B5249}"/>
          </ac:spMkLst>
        </pc:spChg>
        <pc:spChg chg="mod">
          <ac:chgData name="Mkpe Kekung" userId="2344e5cf2330e44b" providerId="LiveId" clId="{20C40D11-9C7F-42F1-A93A-121659C33D1D}" dt="2024-07-22T06:46:49.068" v="765" actId="1076"/>
          <ac:spMkLst>
            <pc:docMk/>
            <pc:sldMk cId="1853646542" sldId="312"/>
            <ac:spMk id="8" creationId="{0ADE48C2-BEAD-4A44-AE28-D61AB9863CF8}"/>
          </ac:spMkLst>
        </pc:spChg>
        <pc:spChg chg="del">
          <ac:chgData name="Mkpe Kekung" userId="2344e5cf2330e44b" providerId="LiveId" clId="{20C40D11-9C7F-42F1-A93A-121659C33D1D}" dt="2024-07-22T06:13:47.200" v="437" actId="478"/>
          <ac:spMkLst>
            <pc:docMk/>
            <pc:sldMk cId="1853646542" sldId="312"/>
            <ac:spMk id="12" creationId="{FE77C077-BC90-F436-E430-1BBD6C7B5AF3}"/>
          </ac:spMkLst>
        </pc:spChg>
        <pc:spChg chg="mod">
          <ac:chgData name="Mkpe Kekung" userId="2344e5cf2330e44b" providerId="LiveId" clId="{20C40D11-9C7F-42F1-A93A-121659C33D1D}" dt="2024-07-22T06:15:49.457" v="477" actId="113"/>
          <ac:spMkLst>
            <pc:docMk/>
            <pc:sldMk cId="1853646542" sldId="312"/>
            <ac:spMk id="15" creationId="{80A40BED-E3AC-B45D-0D7C-C726805C9351}"/>
          </ac:spMkLst>
        </pc:spChg>
        <pc:spChg chg="add">
          <ac:chgData name="Mkpe Kekung" userId="2344e5cf2330e44b" providerId="LiveId" clId="{20C40D11-9C7F-42F1-A93A-121659C33D1D}" dt="2024-07-22T06:28:22.146" v="683"/>
          <ac:spMkLst>
            <pc:docMk/>
            <pc:sldMk cId="1853646542" sldId="312"/>
            <ac:spMk id="17" creationId="{BE88E2EF-14AA-3C34-A18F-70678C7654E0}"/>
          </ac:spMkLst>
        </pc:spChg>
        <pc:spChg chg="del">
          <ac:chgData name="Mkpe Kekung" userId="2344e5cf2330e44b" providerId="LiveId" clId="{20C40D11-9C7F-42F1-A93A-121659C33D1D}" dt="2024-07-22T06:13:04.778" v="424"/>
          <ac:spMkLst>
            <pc:docMk/>
            <pc:sldMk cId="1853646542" sldId="312"/>
            <ac:spMk id="88" creationId="{9FF4A234-29BA-4B70-BFC0-64FBB64F2A7B}"/>
          </ac:spMkLst>
        </pc:spChg>
        <pc:spChg chg="del">
          <ac:chgData name="Mkpe Kekung" userId="2344e5cf2330e44b" providerId="LiveId" clId="{20C40D11-9C7F-42F1-A93A-121659C33D1D}" dt="2024-07-22T06:13:04.778" v="424"/>
          <ac:spMkLst>
            <pc:docMk/>
            <pc:sldMk cId="1853646542" sldId="312"/>
            <ac:spMk id="90" creationId="{CDA16EB2-8F47-4759-A206-DA4D0FF38EDF}"/>
          </ac:spMkLst>
        </pc:spChg>
        <pc:grpChg chg="del">
          <ac:chgData name="Mkpe Kekung" userId="2344e5cf2330e44b" providerId="LiveId" clId="{20C40D11-9C7F-42F1-A93A-121659C33D1D}" dt="2024-07-22T06:13:04.778" v="424"/>
          <ac:grpSpMkLst>
            <pc:docMk/>
            <pc:sldMk cId="1853646542" sldId="312"/>
            <ac:grpSpMk id="29" creationId="{71AFD227-869A-489C-A9B5-3F0498DF3C0C}"/>
          </ac:grpSpMkLst>
        </pc:grpChg>
        <pc:graphicFrameChg chg="mod">
          <ac:chgData name="Mkpe Kekung" userId="2344e5cf2330e44b" providerId="LiveId" clId="{20C40D11-9C7F-42F1-A93A-121659C33D1D}" dt="2024-08-04T12:16:59.938" v="3001" actId="313"/>
          <ac:graphicFrameMkLst>
            <pc:docMk/>
            <pc:sldMk cId="1853646542" sldId="312"/>
            <ac:graphicFrameMk id="24" creationId="{EF17BA2A-7DE1-4B0D-BD20-01C351990B3D}"/>
          </ac:graphicFrameMkLst>
        </pc:graphicFrameChg>
        <pc:picChg chg="del">
          <ac:chgData name="Mkpe Kekung" userId="2344e5cf2330e44b" providerId="LiveId" clId="{20C40D11-9C7F-42F1-A93A-121659C33D1D}" dt="2024-07-22T06:44:50.977" v="745" actId="478"/>
          <ac:picMkLst>
            <pc:docMk/>
            <pc:sldMk cId="1853646542" sldId="312"/>
            <ac:picMk id="4" creationId="{D8753E1D-C258-46D7-7E72-23247B10CF13}"/>
          </ac:picMkLst>
        </pc:picChg>
        <pc:picChg chg="del">
          <ac:chgData name="Mkpe Kekung" userId="2344e5cf2330e44b" providerId="LiveId" clId="{20C40D11-9C7F-42F1-A93A-121659C33D1D}" dt="2024-07-22T06:55:26.999" v="841" actId="478"/>
          <ac:picMkLst>
            <pc:docMk/>
            <pc:sldMk cId="1853646542" sldId="312"/>
            <ac:picMk id="6" creationId="{706632FB-4A7B-641E-9D2D-75E8D27B807B}"/>
          </ac:picMkLst>
        </pc:picChg>
        <pc:picChg chg="del">
          <ac:chgData name="Mkpe Kekung" userId="2344e5cf2330e44b" providerId="LiveId" clId="{20C40D11-9C7F-42F1-A93A-121659C33D1D}" dt="2024-07-22T06:18:19.831" v="528" actId="478"/>
          <ac:picMkLst>
            <pc:docMk/>
            <pc:sldMk cId="1853646542" sldId="312"/>
            <ac:picMk id="7" creationId="{649DFA59-8A40-F345-22D0-FC2ED4A088CC}"/>
          </ac:picMkLst>
        </pc:picChg>
        <pc:picChg chg="del">
          <ac:chgData name="Mkpe Kekung" userId="2344e5cf2330e44b" providerId="LiveId" clId="{20C40D11-9C7F-42F1-A93A-121659C33D1D}" dt="2024-07-22T06:55:29.204" v="842" actId="478"/>
          <ac:picMkLst>
            <pc:docMk/>
            <pc:sldMk cId="1853646542" sldId="312"/>
            <ac:picMk id="9" creationId="{34133987-E038-A84C-A432-ABE6ECD40553}"/>
          </ac:picMkLst>
        </pc:picChg>
        <pc:picChg chg="del">
          <ac:chgData name="Mkpe Kekung" userId="2344e5cf2330e44b" providerId="LiveId" clId="{20C40D11-9C7F-42F1-A93A-121659C33D1D}" dt="2024-07-22T06:55:31.234" v="843" actId="478"/>
          <ac:picMkLst>
            <pc:docMk/>
            <pc:sldMk cId="1853646542" sldId="312"/>
            <ac:picMk id="10" creationId="{82BE59C3-F123-51F7-D180-3DC06F9DCEA8}"/>
          </ac:picMkLst>
        </pc:picChg>
        <pc:picChg chg="del">
          <ac:chgData name="Mkpe Kekung" userId="2344e5cf2330e44b" providerId="LiveId" clId="{20C40D11-9C7F-42F1-A93A-121659C33D1D}" dt="2024-07-22T06:55:33.222" v="844" actId="478"/>
          <ac:picMkLst>
            <pc:docMk/>
            <pc:sldMk cId="1853646542" sldId="312"/>
            <ac:picMk id="11" creationId="{42C0B0CF-8331-5658-3C00-4E9681AF0E58}"/>
          </ac:picMkLst>
        </pc:picChg>
        <pc:picChg chg="del">
          <ac:chgData name="Mkpe Kekung" userId="2344e5cf2330e44b" providerId="LiveId" clId="{20C40D11-9C7F-42F1-A93A-121659C33D1D}" dt="2024-07-22T06:39:31.175" v="725" actId="478"/>
          <ac:picMkLst>
            <pc:docMk/>
            <pc:sldMk cId="1853646542" sldId="312"/>
            <ac:picMk id="16" creationId="{C494520B-3382-7F32-F9DD-613C1810E7B0}"/>
          </ac:picMkLst>
        </pc:picChg>
        <pc:picChg chg="add mod modCrop">
          <ac:chgData name="Mkpe Kekung" userId="2344e5cf2330e44b" providerId="LiveId" clId="{20C40D11-9C7F-42F1-A93A-121659C33D1D}" dt="2024-07-22T06:46:30.765" v="764" actId="1076"/>
          <ac:picMkLst>
            <pc:docMk/>
            <pc:sldMk cId="1853646542" sldId="312"/>
            <ac:picMk id="19" creationId="{45633AD6-052E-72CA-8318-B6DF5ED39FE1}"/>
          </ac:picMkLst>
        </pc:picChg>
        <pc:picChg chg="add mod">
          <ac:chgData name="Mkpe Kekung" userId="2344e5cf2330e44b" providerId="LiveId" clId="{20C40D11-9C7F-42F1-A93A-121659C33D1D}" dt="2024-07-22T06:42:42.148" v="743" actId="1076"/>
          <ac:picMkLst>
            <pc:docMk/>
            <pc:sldMk cId="1853646542" sldId="312"/>
            <ac:picMk id="2050" creationId="{28BEE98C-28CB-1089-2FE8-16B23BFB0276}"/>
          </ac:picMkLst>
        </pc:picChg>
        <pc:picChg chg="add del mod">
          <ac:chgData name="Mkpe Kekung" userId="2344e5cf2330e44b" providerId="LiveId" clId="{20C40D11-9C7F-42F1-A93A-121659C33D1D}" dt="2024-07-22T06:28:38.052" v="687" actId="478"/>
          <ac:picMkLst>
            <pc:docMk/>
            <pc:sldMk cId="1853646542" sldId="312"/>
            <ac:picMk id="2052" creationId="{4930E88C-BB7B-EE21-48DA-F04EE5C4AB75}"/>
          </ac:picMkLst>
        </pc:picChg>
        <pc:picChg chg="add mod">
          <ac:chgData name="Mkpe Kekung" userId="2344e5cf2330e44b" providerId="LiveId" clId="{20C40D11-9C7F-42F1-A93A-121659C33D1D}" dt="2024-07-22T06:35:15.214" v="724" actId="1076"/>
          <ac:picMkLst>
            <pc:docMk/>
            <pc:sldMk cId="1853646542" sldId="312"/>
            <ac:picMk id="2056" creationId="{B13A3671-E5EE-AD32-7135-30412E5E8714}"/>
          </ac:picMkLst>
        </pc:picChg>
        <pc:picChg chg="add mod">
          <ac:chgData name="Mkpe Kekung" userId="2344e5cf2330e44b" providerId="LiveId" clId="{20C40D11-9C7F-42F1-A93A-121659C33D1D}" dt="2024-07-22T06:42:54.857" v="744" actId="14100"/>
          <ac:picMkLst>
            <pc:docMk/>
            <pc:sldMk cId="1853646542" sldId="312"/>
            <ac:picMk id="2058" creationId="{F8E6E40C-2BBA-B8B9-A647-493CC91D9F0F}"/>
          </ac:picMkLst>
        </pc:picChg>
        <pc:picChg chg="add del mod">
          <ac:chgData name="Mkpe Kekung" userId="2344e5cf2330e44b" providerId="LiveId" clId="{20C40D11-9C7F-42F1-A93A-121659C33D1D}" dt="2024-07-22T06:51:55.985" v="798" actId="478"/>
          <ac:picMkLst>
            <pc:docMk/>
            <pc:sldMk cId="1853646542" sldId="312"/>
            <ac:picMk id="2060" creationId="{80B474EF-6025-01F4-6D72-8EE4B918BBC5}"/>
          </ac:picMkLst>
        </pc:picChg>
        <pc:picChg chg="add del">
          <ac:chgData name="Mkpe Kekung" userId="2344e5cf2330e44b" providerId="LiveId" clId="{20C40D11-9C7F-42F1-A93A-121659C33D1D}" dt="2024-07-22T06:52:54.705" v="825" actId="478"/>
          <ac:picMkLst>
            <pc:docMk/>
            <pc:sldMk cId="1853646542" sldId="312"/>
            <ac:picMk id="2062" creationId="{C7687194-5E04-B310-D629-DA51CE7EAE35}"/>
          </ac:picMkLst>
        </pc:picChg>
        <pc:picChg chg="add mod">
          <ac:chgData name="Mkpe Kekung" userId="2344e5cf2330e44b" providerId="LiveId" clId="{20C40D11-9C7F-42F1-A93A-121659C33D1D}" dt="2024-07-22T06:54:07.902" v="838" actId="1076"/>
          <ac:picMkLst>
            <pc:docMk/>
            <pc:sldMk cId="1853646542" sldId="312"/>
            <ac:picMk id="2064" creationId="{6BC8212B-E19C-09A9-1773-3B5F7A045E11}"/>
          </ac:picMkLst>
        </pc:picChg>
      </pc:sldChg>
      <pc:sldChg chg="delSp mod ord">
        <pc:chgData name="Mkpe Kekung" userId="2344e5cf2330e44b" providerId="LiveId" clId="{20C40D11-9C7F-42F1-A93A-121659C33D1D}" dt="2024-07-22T11:46:01.274" v="2286"/>
        <pc:sldMkLst>
          <pc:docMk/>
          <pc:sldMk cId="3204053106" sldId="314"/>
        </pc:sldMkLst>
        <pc:spChg chg="del">
          <ac:chgData name="Mkpe Kekung" userId="2344e5cf2330e44b" providerId="LiveId" clId="{20C40D11-9C7F-42F1-A93A-121659C33D1D}" dt="2024-07-22T03:35:11.606" v="188" actId="478"/>
          <ac:spMkLst>
            <pc:docMk/>
            <pc:sldMk cId="3204053106" sldId="314"/>
            <ac:spMk id="6" creationId="{F7DDA119-1FE8-5E88-46A8-62C93A596ACD}"/>
          </ac:spMkLst>
        </pc:spChg>
      </pc:sldChg>
      <pc:sldChg chg="delSp mod ord">
        <pc:chgData name="Mkpe Kekung" userId="2344e5cf2330e44b" providerId="LiveId" clId="{20C40D11-9C7F-42F1-A93A-121659C33D1D}" dt="2024-07-22T11:46:08.665" v="2288"/>
        <pc:sldMkLst>
          <pc:docMk/>
          <pc:sldMk cId="4143723348" sldId="315"/>
        </pc:sldMkLst>
        <pc:spChg chg="del">
          <ac:chgData name="Mkpe Kekung" userId="2344e5cf2330e44b" providerId="LiveId" clId="{20C40D11-9C7F-42F1-A93A-121659C33D1D}" dt="2024-07-22T03:35:41.808" v="191" actId="478"/>
          <ac:spMkLst>
            <pc:docMk/>
            <pc:sldMk cId="4143723348" sldId="315"/>
            <ac:spMk id="14" creationId="{F4543EB2-071A-DB75-FFFD-EC89CC349AD5}"/>
          </ac:spMkLst>
        </pc:spChg>
      </pc:sldChg>
      <pc:sldChg chg="del">
        <pc:chgData name="Mkpe Kekung" userId="2344e5cf2330e44b" providerId="LiveId" clId="{20C40D11-9C7F-42F1-A93A-121659C33D1D}" dt="2024-07-22T11:03:33.533" v="2011" actId="47"/>
        <pc:sldMkLst>
          <pc:docMk/>
          <pc:sldMk cId="617563636" sldId="316"/>
        </pc:sldMkLst>
      </pc:sldChg>
      <pc:sldChg chg="delSp del mod">
        <pc:chgData name="Mkpe Kekung" userId="2344e5cf2330e44b" providerId="LiveId" clId="{20C40D11-9C7F-42F1-A93A-121659C33D1D}" dt="2024-07-22T10:59:07.825" v="2010" actId="47"/>
        <pc:sldMkLst>
          <pc:docMk/>
          <pc:sldMk cId="2886367372" sldId="317"/>
        </pc:sldMkLst>
        <pc:spChg chg="del">
          <ac:chgData name="Mkpe Kekung" userId="2344e5cf2330e44b" providerId="LiveId" clId="{20C40D11-9C7F-42F1-A93A-121659C33D1D}" dt="2024-07-22T03:36:35" v="194" actId="478"/>
          <ac:spMkLst>
            <pc:docMk/>
            <pc:sldMk cId="2886367372" sldId="317"/>
            <ac:spMk id="8" creationId="{7BDBA552-D7CA-555F-3D80-639EF00D7F5C}"/>
          </ac:spMkLst>
        </pc:spChg>
      </pc:sldChg>
      <pc:sldChg chg="del">
        <pc:chgData name="Mkpe Kekung" userId="2344e5cf2330e44b" providerId="LiveId" clId="{20C40D11-9C7F-42F1-A93A-121659C33D1D}" dt="2024-07-22T11:03:51.589" v="2012" actId="47"/>
        <pc:sldMkLst>
          <pc:docMk/>
          <pc:sldMk cId="2461186585" sldId="318"/>
        </pc:sldMkLst>
      </pc:sldChg>
      <pc:sldChg chg="del">
        <pc:chgData name="Mkpe Kekung" userId="2344e5cf2330e44b" providerId="LiveId" clId="{20C40D11-9C7F-42F1-A93A-121659C33D1D}" dt="2024-07-22T10:54:44.196" v="1984" actId="47"/>
        <pc:sldMkLst>
          <pc:docMk/>
          <pc:sldMk cId="218077633" sldId="319"/>
        </pc:sldMkLst>
      </pc:sldChg>
      <pc:sldChg chg="delSp modSp mod ord">
        <pc:chgData name="Mkpe Kekung" userId="2344e5cf2330e44b" providerId="LiveId" clId="{20C40D11-9C7F-42F1-A93A-121659C33D1D}" dt="2024-07-22T11:47:30.470" v="2290"/>
        <pc:sldMkLst>
          <pc:docMk/>
          <pc:sldMk cId="135438529" sldId="320"/>
        </pc:sldMkLst>
        <pc:spChg chg="del mod">
          <ac:chgData name="Mkpe Kekung" userId="2344e5cf2330e44b" providerId="LiveId" clId="{20C40D11-9C7F-42F1-A93A-121659C33D1D}" dt="2024-07-22T03:36:16.783" v="193" actId="478"/>
          <ac:spMkLst>
            <pc:docMk/>
            <pc:sldMk cId="135438529" sldId="320"/>
            <ac:spMk id="6" creationId="{12C4F51D-9B4A-5894-84F6-3D870309EFB2}"/>
          </ac:spMkLst>
        </pc:spChg>
      </pc:sldChg>
      <pc:sldChg chg="addSp delSp modSp del mod">
        <pc:chgData name="Mkpe Kekung" userId="2344e5cf2330e44b" providerId="LiveId" clId="{20C40D11-9C7F-42F1-A93A-121659C33D1D}" dt="2024-07-22T11:19:30.950" v="2175" actId="47"/>
        <pc:sldMkLst>
          <pc:docMk/>
          <pc:sldMk cId="2355650543" sldId="321"/>
        </pc:sldMkLst>
        <pc:picChg chg="add del mod">
          <ac:chgData name="Mkpe Kekung" userId="2344e5cf2330e44b" providerId="LiveId" clId="{20C40D11-9C7F-42F1-A93A-121659C33D1D}" dt="2024-07-22T11:19:19.386" v="2174" actId="478"/>
          <ac:picMkLst>
            <pc:docMk/>
            <pc:sldMk cId="2355650543" sldId="321"/>
            <ac:picMk id="4" creationId="{F711BE76-5E3B-298D-C180-B20C3B5F376A}"/>
          </ac:picMkLst>
        </pc:picChg>
      </pc:sldChg>
      <pc:sldChg chg="del ord">
        <pc:chgData name="Mkpe Kekung" userId="2344e5cf2330e44b" providerId="LiveId" clId="{20C40D11-9C7F-42F1-A93A-121659C33D1D}" dt="2024-07-22T10:54:07.566" v="1982" actId="47"/>
        <pc:sldMkLst>
          <pc:docMk/>
          <pc:sldMk cId="2968478334" sldId="323"/>
        </pc:sldMkLst>
      </pc:sldChg>
      <pc:sldChg chg="addSp delSp modSp add del mod setBg modClrScheme modAnim delDesignElem chgLayout">
        <pc:chgData name="Mkpe Kekung" userId="2344e5cf2330e44b" providerId="LiveId" clId="{20C40D11-9C7F-42F1-A93A-121659C33D1D}" dt="2024-07-22T14:38:37.158" v="2454" actId="26606"/>
        <pc:sldMkLst>
          <pc:docMk/>
          <pc:sldMk cId="4041717221" sldId="324"/>
        </pc:sldMkLst>
        <pc:spChg chg="mod ord">
          <ac:chgData name="Mkpe Kekung" userId="2344e5cf2330e44b" providerId="LiveId" clId="{20C40D11-9C7F-42F1-A93A-121659C33D1D}" dt="2024-07-22T14:38:37.158" v="2454" actId="26606"/>
          <ac:spMkLst>
            <pc:docMk/>
            <pc:sldMk cId="4041717221" sldId="324"/>
            <ac:spMk id="2" creationId="{E0E3A3FD-E2CF-38FD-35F7-ED5E02B048C3}"/>
          </ac:spMkLst>
        </pc:spChg>
        <pc:spChg chg="add del mod">
          <ac:chgData name="Mkpe Kekung" userId="2344e5cf2330e44b" providerId="LiveId" clId="{20C40D11-9C7F-42F1-A93A-121659C33D1D}" dt="2024-07-22T07:21:24.987" v="1058" actId="1076"/>
          <ac:spMkLst>
            <pc:docMk/>
            <pc:sldMk cId="4041717221" sldId="324"/>
            <ac:spMk id="3" creationId="{41BDB169-7AF2-F664-20FE-CE1485A3BB84}"/>
          </ac:spMkLst>
        </pc:spChg>
        <pc:spChg chg="mod ord">
          <ac:chgData name="Mkpe Kekung" userId="2344e5cf2330e44b" providerId="LiveId" clId="{20C40D11-9C7F-42F1-A93A-121659C33D1D}" dt="2024-07-22T14:38:37.158" v="2454" actId="26606"/>
          <ac:spMkLst>
            <pc:docMk/>
            <pc:sldMk cId="4041717221" sldId="324"/>
            <ac:spMk id="13" creationId="{642DDC48-642B-9FE6-0AB3-246B2C8551BF}"/>
          </ac:spMkLst>
        </pc:spChg>
        <pc:spChg chg="del">
          <ac:chgData name="Mkpe Kekung" userId="2344e5cf2330e44b" providerId="LiveId" clId="{20C40D11-9C7F-42F1-A93A-121659C33D1D}" dt="2024-07-22T14:37:19.457" v="2437"/>
          <ac:spMkLst>
            <pc:docMk/>
            <pc:sldMk cId="4041717221" sldId="324"/>
            <ac:spMk id="43" creationId="{39E3965E-AC41-4711-9D10-E25ABB132D86}"/>
          </ac:spMkLst>
        </pc:spChg>
        <pc:spChg chg="add del">
          <ac:chgData name="Mkpe Kekung" userId="2344e5cf2330e44b" providerId="LiveId" clId="{20C40D11-9C7F-42F1-A93A-121659C33D1D}" dt="2024-07-22T14:38:08.139" v="2451" actId="26606"/>
          <ac:spMkLst>
            <pc:docMk/>
            <pc:sldMk cId="4041717221" sldId="324"/>
            <ac:spMk id="44" creationId="{39E3965E-AC41-4711-9D10-E25ABB132D86}"/>
          </ac:spMkLst>
        </pc:spChg>
        <pc:spChg chg="del">
          <ac:chgData name="Mkpe Kekung" userId="2344e5cf2330e44b" providerId="LiveId" clId="{20C40D11-9C7F-42F1-A93A-121659C33D1D}" dt="2024-07-22T14:37:19.457" v="2437"/>
          <ac:spMkLst>
            <pc:docMk/>
            <pc:sldMk cId="4041717221" sldId="324"/>
            <ac:spMk id="47" creationId="{A9286AD2-18A9-4868-A4E3-7A2097A20810}"/>
          </ac:spMkLst>
        </pc:spChg>
        <pc:spChg chg="add del">
          <ac:chgData name="Mkpe Kekung" userId="2344e5cf2330e44b" providerId="LiveId" clId="{20C40D11-9C7F-42F1-A93A-121659C33D1D}" dt="2024-07-22T14:38:08.139" v="2451" actId="26606"/>
          <ac:spMkLst>
            <pc:docMk/>
            <pc:sldMk cId="4041717221" sldId="324"/>
            <ac:spMk id="48" creationId="{A9286AD2-18A9-4868-A4E3-7A2097A20810}"/>
          </ac:spMkLst>
        </pc:spChg>
        <pc:spChg chg="add del">
          <ac:chgData name="Mkpe Kekung" userId="2344e5cf2330e44b" providerId="LiveId" clId="{20C40D11-9C7F-42F1-A93A-121659C33D1D}" dt="2024-07-22T14:38:37.150" v="2453" actId="26606"/>
          <ac:spMkLst>
            <pc:docMk/>
            <pc:sldMk cId="4041717221" sldId="324"/>
            <ac:spMk id="52" creationId="{39E3965E-AC41-4711-9D10-E25ABB132D86}"/>
          </ac:spMkLst>
        </pc:spChg>
        <pc:spChg chg="add del">
          <ac:chgData name="Mkpe Kekung" userId="2344e5cf2330e44b" providerId="LiveId" clId="{20C40D11-9C7F-42F1-A93A-121659C33D1D}" dt="2024-07-22T14:38:37.150" v="2453" actId="26606"/>
          <ac:spMkLst>
            <pc:docMk/>
            <pc:sldMk cId="4041717221" sldId="324"/>
            <ac:spMk id="54" creationId="{D5B012D8-7F27-4758-9AC6-C889B154BD73}"/>
          </ac:spMkLst>
        </pc:spChg>
        <pc:spChg chg="add del">
          <ac:chgData name="Mkpe Kekung" userId="2344e5cf2330e44b" providerId="LiveId" clId="{20C40D11-9C7F-42F1-A93A-121659C33D1D}" dt="2024-07-22T14:38:37.150" v="2453" actId="26606"/>
          <ac:spMkLst>
            <pc:docMk/>
            <pc:sldMk cId="4041717221" sldId="324"/>
            <ac:spMk id="55" creationId="{4063B759-00FC-46D1-9898-8E8625268FAF}"/>
          </ac:spMkLst>
        </pc:spChg>
        <pc:spChg chg="add">
          <ac:chgData name="Mkpe Kekung" userId="2344e5cf2330e44b" providerId="LiveId" clId="{20C40D11-9C7F-42F1-A93A-121659C33D1D}" dt="2024-07-22T14:38:37.158" v="2454" actId="26606"/>
          <ac:spMkLst>
            <pc:docMk/>
            <pc:sldMk cId="4041717221" sldId="324"/>
            <ac:spMk id="57" creationId="{39E3965E-AC41-4711-9D10-E25ABB132D86}"/>
          </ac:spMkLst>
        </pc:spChg>
        <pc:spChg chg="add">
          <ac:chgData name="Mkpe Kekung" userId="2344e5cf2330e44b" providerId="LiveId" clId="{20C40D11-9C7F-42F1-A93A-121659C33D1D}" dt="2024-07-22T14:38:37.158" v="2454" actId="26606"/>
          <ac:spMkLst>
            <pc:docMk/>
            <pc:sldMk cId="4041717221" sldId="324"/>
            <ac:spMk id="59" creationId="{F452A527-3631-41ED-858D-3777A7D1496A}"/>
          </ac:spMkLst>
        </pc:spChg>
        <pc:picChg chg="add del mod">
          <ac:chgData name="Mkpe Kekung" userId="2344e5cf2330e44b" providerId="LiveId" clId="{20C40D11-9C7F-42F1-A93A-121659C33D1D}" dt="2024-07-22T07:21:10.854" v="1056" actId="14100"/>
          <ac:picMkLst>
            <pc:docMk/>
            <pc:sldMk cId="4041717221" sldId="324"/>
            <ac:picMk id="5" creationId="{FBA349F8-BD95-9088-2C28-CA88BEE70387}"/>
          </ac:picMkLst>
        </pc:picChg>
        <pc:picChg chg="add mod">
          <ac:chgData name="Mkpe Kekung" userId="2344e5cf2330e44b" providerId="LiveId" clId="{20C40D11-9C7F-42F1-A93A-121659C33D1D}" dt="2024-07-22T07:20:49.147" v="1054" actId="1076"/>
          <ac:picMkLst>
            <pc:docMk/>
            <pc:sldMk cId="4041717221" sldId="324"/>
            <ac:picMk id="6" creationId="{B733A2CC-E0CC-6429-A51F-F098DF550BFF}"/>
          </ac:picMkLst>
        </pc:picChg>
        <pc:picChg chg="mod ord">
          <ac:chgData name="Mkpe Kekung" userId="2344e5cf2330e44b" providerId="LiveId" clId="{20C40D11-9C7F-42F1-A93A-121659C33D1D}" dt="2024-07-22T14:38:37.158" v="2454" actId="26606"/>
          <ac:picMkLst>
            <pc:docMk/>
            <pc:sldMk cId="4041717221" sldId="324"/>
            <ac:picMk id="39" creationId="{C52BA36F-6579-AFD7-AA5A-5A16F7BF9E27}"/>
          </ac:picMkLst>
        </pc:picChg>
        <pc:cxnChg chg="del">
          <ac:chgData name="Mkpe Kekung" userId="2344e5cf2330e44b" providerId="LiveId" clId="{20C40D11-9C7F-42F1-A93A-121659C33D1D}" dt="2024-07-22T14:37:19.457" v="2437"/>
          <ac:cxnSpMkLst>
            <pc:docMk/>
            <pc:sldMk cId="4041717221" sldId="324"/>
            <ac:cxnSpMk id="45" creationId="{1F5DC8C3-BA5F-4EED-BB9A-A14272BD82A1}"/>
          </ac:cxnSpMkLst>
        </pc:cxnChg>
        <pc:cxnChg chg="add del">
          <ac:chgData name="Mkpe Kekung" userId="2344e5cf2330e44b" providerId="LiveId" clId="{20C40D11-9C7F-42F1-A93A-121659C33D1D}" dt="2024-07-22T14:38:08.139" v="2451" actId="26606"/>
          <ac:cxnSpMkLst>
            <pc:docMk/>
            <pc:sldMk cId="4041717221" sldId="324"/>
            <ac:cxnSpMk id="46" creationId="{1F5DC8C3-BA5F-4EED-BB9A-A14272BD82A1}"/>
          </ac:cxnSpMkLst>
        </pc:cxnChg>
        <pc:cxnChg chg="del">
          <ac:chgData name="Mkpe Kekung" userId="2344e5cf2330e44b" providerId="LiveId" clId="{20C40D11-9C7F-42F1-A93A-121659C33D1D}" dt="2024-07-22T14:37:19.457" v="2437"/>
          <ac:cxnSpMkLst>
            <pc:docMk/>
            <pc:sldMk cId="4041717221" sldId="324"/>
            <ac:cxnSpMk id="49" creationId="{E7A7CD63-7EC3-44F3-95D0-595C4019FF24}"/>
          </ac:cxnSpMkLst>
        </pc:cxnChg>
        <pc:cxnChg chg="add del">
          <ac:chgData name="Mkpe Kekung" userId="2344e5cf2330e44b" providerId="LiveId" clId="{20C40D11-9C7F-42F1-A93A-121659C33D1D}" dt="2024-07-22T14:38:08.139" v="2451" actId="26606"/>
          <ac:cxnSpMkLst>
            <pc:docMk/>
            <pc:sldMk cId="4041717221" sldId="324"/>
            <ac:cxnSpMk id="50" creationId="{E7A7CD63-7EC3-44F3-95D0-595C4019FF24}"/>
          </ac:cxnSpMkLst>
        </pc:cxnChg>
        <pc:cxnChg chg="add del">
          <ac:chgData name="Mkpe Kekung" userId="2344e5cf2330e44b" providerId="LiveId" clId="{20C40D11-9C7F-42F1-A93A-121659C33D1D}" dt="2024-07-22T14:38:37.150" v="2453" actId="26606"/>
          <ac:cxnSpMkLst>
            <pc:docMk/>
            <pc:sldMk cId="4041717221" sldId="324"/>
            <ac:cxnSpMk id="53" creationId="{1F5DC8C3-BA5F-4EED-BB9A-A14272BD82A1}"/>
          </ac:cxnSpMkLst>
        </pc:cxnChg>
        <pc:cxnChg chg="add">
          <ac:chgData name="Mkpe Kekung" userId="2344e5cf2330e44b" providerId="LiveId" clId="{20C40D11-9C7F-42F1-A93A-121659C33D1D}" dt="2024-07-22T14:38:37.158" v="2454" actId="26606"/>
          <ac:cxnSpMkLst>
            <pc:docMk/>
            <pc:sldMk cId="4041717221" sldId="324"/>
            <ac:cxnSpMk id="58" creationId="{1F5DC8C3-BA5F-4EED-BB9A-A14272BD82A1}"/>
          </ac:cxnSpMkLst>
        </pc:cxnChg>
        <pc:cxnChg chg="add">
          <ac:chgData name="Mkpe Kekung" userId="2344e5cf2330e44b" providerId="LiveId" clId="{20C40D11-9C7F-42F1-A93A-121659C33D1D}" dt="2024-07-22T14:38:37.158" v="2454" actId="26606"/>
          <ac:cxnSpMkLst>
            <pc:docMk/>
            <pc:sldMk cId="4041717221" sldId="324"/>
            <ac:cxnSpMk id="60" creationId="{D28A9C89-B313-458F-9C85-515930A51A93}"/>
          </ac:cxnSpMkLst>
        </pc:cxnChg>
      </pc:sldChg>
      <pc:sldChg chg="del">
        <pc:chgData name="Mkpe Kekung" userId="2344e5cf2330e44b" providerId="LiveId" clId="{20C40D11-9C7F-42F1-A93A-121659C33D1D}" dt="2024-07-22T03:35:33.627" v="190" actId="47"/>
        <pc:sldMkLst>
          <pc:docMk/>
          <pc:sldMk cId="4097538189" sldId="325"/>
        </pc:sldMkLst>
      </pc:sldChg>
      <pc:sldChg chg="ord">
        <pc:chgData name="Mkpe Kekung" userId="2344e5cf2330e44b" providerId="LiveId" clId="{20C40D11-9C7F-42F1-A93A-121659C33D1D}" dt="2024-07-22T11:47:56.155" v="2294"/>
        <pc:sldMkLst>
          <pc:docMk/>
          <pc:sldMk cId="770960617" sldId="326"/>
        </pc:sldMkLst>
      </pc:sldChg>
      <pc:sldChg chg="del">
        <pc:chgData name="Mkpe Kekung" userId="2344e5cf2330e44b" providerId="LiveId" clId="{20C40D11-9C7F-42F1-A93A-121659C33D1D}" dt="2024-07-22T11:04:18.287" v="2014" actId="47"/>
        <pc:sldMkLst>
          <pc:docMk/>
          <pc:sldMk cId="3792470468" sldId="327"/>
        </pc:sldMkLst>
      </pc:sldChg>
      <pc:sldChg chg="del">
        <pc:chgData name="Mkpe Kekung" userId="2344e5cf2330e44b" providerId="LiveId" clId="{20C40D11-9C7F-42F1-A93A-121659C33D1D}" dt="2024-07-22T11:04:25.621" v="2015" actId="47"/>
        <pc:sldMkLst>
          <pc:docMk/>
          <pc:sldMk cId="3321821316" sldId="328"/>
        </pc:sldMkLst>
      </pc:sldChg>
      <pc:sldChg chg="del">
        <pc:chgData name="Mkpe Kekung" userId="2344e5cf2330e44b" providerId="LiveId" clId="{20C40D11-9C7F-42F1-A93A-121659C33D1D}" dt="2024-07-22T11:04:29.451" v="2016" actId="47"/>
        <pc:sldMkLst>
          <pc:docMk/>
          <pc:sldMk cId="3508069655" sldId="329"/>
        </pc:sldMkLst>
      </pc:sldChg>
      <pc:sldChg chg="addSp modSp mod ord modAnim">
        <pc:chgData name="Mkpe Kekung" userId="2344e5cf2330e44b" providerId="LiveId" clId="{20C40D11-9C7F-42F1-A93A-121659C33D1D}" dt="2024-07-22T11:52:13.927" v="2333" actId="767"/>
        <pc:sldMkLst>
          <pc:docMk/>
          <pc:sldMk cId="14428958" sldId="330"/>
        </pc:sldMkLst>
        <pc:spChg chg="mod">
          <ac:chgData name="Mkpe Kekung" userId="2344e5cf2330e44b" providerId="LiveId" clId="{20C40D11-9C7F-42F1-A93A-121659C33D1D}" dt="2024-07-22T11:05:28.054" v="2021" actId="14100"/>
          <ac:spMkLst>
            <pc:docMk/>
            <pc:sldMk cId="14428958" sldId="330"/>
            <ac:spMk id="3" creationId="{E8D942D6-3F8B-30C9-946C-BC94A3F40B9B}"/>
          </ac:spMkLst>
        </pc:spChg>
        <pc:spChg chg="add mod">
          <ac:chgData name="Mkpe Kekung" userId="2344e5cf2330e44b" providerId="LiveId" clId="{20C40D11-9C7F-42F1-A93A-121659C33D1D}" dt="2024-07-22T11:52:13.927" v="2333" actId="767"/>
          <ac:spMkLst>
            <pc:docMk/>
            <pc:sldMk cId="14428958" sldId="330"/>
            <ac:spMk id="4" creationId="{87EAC302-C2E4-DF48-3DBD-17C2E11EBAEE}"/>
          </ac:spMkLst>
        </pc:spChg>
      </pc:sldChg>
      <pc:sldChg chg="modSp mod ord">
        <pc:chgData name="Mkpe Kekung" userId="2344e5cf2330e44b" providerId="LiveId" clId="{20C40D11-9C7F-42F1-A93A-121659C33D1D}" dt="2024-07-22T11:20:52.749" v="2185"/>
        <pc:sldMkLst>
          <pc:docMk/>
          <pc:sldMk cId="271498207" sldId="331"/>
        </pc:sldMkLst>
        <pc:spChg chg="mod">
          <ac:chgData name="Mkpe Kekung" userId="2344e5cf2330e44b" providerId="LiveId" clId="{20C40D11-9C7F-42F1-A93A-121659C33D1D}" dt="2024-07-22T11:09:02.429" v="2110" actId="20577"/>
          <ac:spMkLst>
            <pc:docMk/>
            <pc:sldMk cId="271498207" sldId="331"/>
            <ac:spMk id="3" creationId="{8EC3E966-EFA9-0081-6810-611F19F26CC6}"/>
          </ac:spMkLst>
        </pc:spChg>
      </pc:sldChg>
      <pc:sldChg chg="addSp delSp modSp new mod ord setBg modAnim">
        <pc:chgData name="Mkpe Kekung" userId="2344e5cf2330e44b" providerId="LiveId" clId="{20C40D11-9C7F-42F1-A93A-121659C33D1D}" dt="2024-07-22T11:27:57.919" v="2215" actId="1076"/>
        <pc:sldMkLst>
          <pc:docMk/>
          <pc:sldMk cId="79797806" sldId="332"/>
        </pc:sldMkLst>
        <pc:spChg chg="add del mod">
          <ac:chgData name="Mkpe Kekung" userId="2344e5cf2330e44b" providerId="LiveId" clId="{20C40D11-9C7F-42F1-A93A-121659C33D1D}" dt="2024-07-22T03:15:44.383" v="75" actId="20577"/>
          <ac:spMkLst>
            <pc:docMk/>
            <pc:sldMk cId="79797806" sldId="332"/>
            <ac:spMk id="2" creationId="{B5E5FA23-5023-CC67-E5D4-D8A95B749C27}"/>
          </ac:spMkLst>
        </pc:spChg>
        <pc:spChg chg="del">
          <ac:chgData name="Mkpe Kekung" userId="2344e5cf2330e44b" providerId="LiveId" clId="{20C40D11-9C7F-42F1-A93A-121659C33D1D}" dt="2024-07-22T03:13:20.090" v="34" actId="22"/>
          <ac:spMkLst>
            <pc:docMk/>
            <pc:sldMk cId="79797806" sldId="332"/>
            <ac:spMk id="3" creationId="{01AC5624-5AE9-C734-A74D-1E6BC11B8D8E}"/>
          </ac:spMkLst>
        </pc:spChg>
        <pc:spChg chg="add del mod">
          <ac:chgData name="Mkpe Kekung" userId="2344e5cf2330e44b" providerId="LiveId" clId="{20C40D11-9C7F-42F1-A93A-121659C33D1D}" dt="2024-07-22T11:23:02.713" v="2189" actId="478"/>
          <ac:spMkLst>
            <pc:docMk/>
            <pc:sldMk cId="79797806" sldId="332"/>
            <ac:spMk id="6" creationId="{29F22EFD-9C94-8B9D-A970-5985CE2A32B2}"/>
          </ac:spMkLst>
        </pc:spChg>
        <pc:spChg chg="add mod">
          <ac:chgData name="Mkpe Kekung" userId="2344e5cf2330e44b" providerId="LiveId" clId="{20C40D11-9C7F-42F1-A93A-121659C33D1D}" dt="2024-07-22T11:26:11.560" v="2207" actId="1076"/>
          <ac:spMkLst>
            <pc:docMk/>
            <pc:sldMk cId="79797806" sldId="332"/>
            <ac:spMk id="7" creationId="{1243E688-CDCE-090E-E37D-5691ACDD77F4}"/>
          </ac:spMkLst>
        </pc:spChg>
        <pc:spChg chg="add mod">
          <ac:chgData name="Mkpe Kekung" userId="2344e5cf2330e44b" providerId="LiveId" clId="{20C40D11-9C7F-42F1-A93A-121659C33D1D}" dt="2024-07-22T11:24:04.296" v="2197" actId="1076"/>
          <ac:spMkLst>
            <pc:docMk/>
            <pc:sldMk cId="79797806" sldId="332"/>
            <ac:spMk id="8" creationId="{6D9DE3F6-4AFA-22CC-1A06-9035D9881814}"/>
          </ac:spMkLst>
        </pc:spChg>
        <pc:spChg chg="add del">
          <ac:chgData name="Mkpe Kekung" userId="2344e5cf2330e44b" providerId="LiveId" clId="{20C40D11-9C7F-42F1-A93A-121659C33D1D}" dt="2024-07-22T03:13:57.452" v="41" actId="26606"/>
          <ac:spMkLst>
            <pc:docMk/>
            <pc:sldMk cId="79797806" sldId="332"/>
            <ac:spMk id="10" creationId="{A8E9C91B-7EAD-4562-AB0E-DFB9663AECE3}"/>
          </ac:spMkLst>
        </pc:spChg>
        <pc:picChg chg="add mod ord">
          <ac:chgData name="Mkpe Kekung" userId="2344e5cf2330e44b" providerId="LiveId" clId="{20C40D11-9C7F-42F1-A93A-121659C33D1D}" dt="2024-07-22T03:16:45.048" v="78" actId="1076"/>
          <ac:picMkLst>
            <pc:docMk/>
            <pc:sldMk cId="79797806" sldId="332"/>
            <ac:picMk id="5" creationId="{4C22D4A7-1AF0-2135-936E-D797A8E25F55}"/>
          </ac:picMkLst>
        </pc:picChg>
        <pc:picChg chg="add mod">
          <ac:chgData name="Mkpe Kekung" userId="2344e5cf2330e44b" providerId="LiveId" clId="{20C40D11-9C7F-42F1-A93A-121659C33D1D}" dt="2024-07-22T11:27:57.919" v="2215" actId="1076"/>
          <ac:picMkLst>
            <pc:docMk/>
            <pc:sldMk cId="79797806" sldId="332"/>
            <ac:picMk id="13" creationId="{FF82C83E-5E49-C1BB-E23B-04C5DADBAF9E}"/>
          </ac:picMkLst>
        </pc:picChg>
        <pc:cxnChg chg="add mod">
          <ac:chgData name="Mkpe Kekung" userId="2344e5cf2330e44b" providerId="LiveId" clId="{20C40D11-9C7F-42F1-A93A-121659C33D1D}" dt="2024-07-22T11:24:50.462" v="2200" actId="14100"/>
          <ac:cxnSpMkLst>
            <pc:docMk/>
            <pc:sldMk cId="79797806" sldId="332"/>
            <ac:cxnSpMk id="11" creationId="{DD78ED19-04ED-0C88-C84A-338872B130EF}"/>
          </ac:cxnSpMkLst>
        </pc:cxnChg>
      </pc:sldChg>
      <pc:sldChg chg="addSp delSp modSp new mod modAnim">
        <pc:chgData name="Mkpe Kekung" userId="2344e5cf2330e44b" providerId="LiveId" clId="{20C40D11-9C7F-42F1-A93A-121659C33D1D}" dt="2024-07-22T11:35:33.949" v="2252"/>
        <pc:sldMkLst>
          <pc:docMk/>
          <pc:sldMk cId="606863040" sldId="333"/>
        </pc:sldMkLst>
        <pc:spChg chg="mod">
          <ac:chgData name="Mkpe Kekung" userId="2344e5cf2330e44b" providerId="LiveId" clId="{20C40D11-9C7F-42F1-A93A-121659C33D1D}" dt="2024-07-22T08:22:17.271" v="1406" actId="20577"/>
          <ac:spMkLst>
            <pc:docMk/>
            <pc:sldMk cId="606863040" sldId="333"/>
            <ac:spMk id="2" creationId="{98124571-17B4-ED76-96BD-049E95080869}"/>
          </ac:spMkLst>
        </pc:spChg>
        <pc:spChg chg="del">
          <ac:chgData name="Mkpe Kekung" userId="2344e5cf2330e44b" providerId="LiveId" clId="{20C40D11-9C7F-42F1-A93A-121659C33D1D}" dt="2024-07-22T03:24:01.007" v="101" actId="22"/>
          <ac:spMkLst>
            <pc:docMk/>
            <pc:sldMk cId="606863040" sldId="333"/>
            <ac:spMk id="3" creationId="{71F9E2B6-8371-39BD-3747-F4080EDA3F87}"/>
          </ac:spMkLst>
        </pc:spChg>
        <pc:spChg chg="add mod">
          <ac:chgData name="Mkpe Kekung" userId="2344e5cf2330e44b" providerId="LiveId" clId="{20C40D11-9C7F-42F1-A93A-121659C33D1D}" dt="2024-07-22T11:33:54.992" v="2242" actId="1076"/>
          <ac:spMkLst>
            <pc:docMk/>
            <pc:sldMk cId="606863040" sldId="333"/>
            <ac:spMk id="7" creationId="{2B7CF277-2D82-8D12-ABD7-EA6AE2EEF823}"/>
          </ac:spMkLst>
        </pc:spChg>
        <pc:picChg chg="add mod ord">
          <ac:chgData name="Mkpe Kekung" userId="2344e5cf2330e44b" providerId="LiveId" clId="{20C40D11-9C7F-42F1-A93A-121659C33D1D}" dt="2024-07-22T11:29:29.178" v="2223" actId="1076"/>
          <ac:picMkLst>
            <pc:docMk/>
            <pc:sldMk cId="606863040" sldId="333"/>
            <ac:picMk id="5" creationId="{4AC22373-FEDB-84ED-4BBF-67B137B1EDC7}"/>
          </ac:picMkLst>
        </pc:picChg>
        <pc:picChg chg="add mod modCrop">
          <ac:chgData name="Mkpe Kekung" userId="2344e5cf2330e44b" providerId="LiveId" clId="{20C40D11-9C7F-42F1-A93A-121659C33D1D}" dt="2024-07-22T11:29:22.545" v="2222" actId="1076"/>
          <ac:picMkLst>
            <pc:docMk/>
            <pc:sldMk cId="606863040" sldId="333"/>
            <ac:picMk id="6" creationId="{5CA241C9-3A69-1FC4-0817-A197E8B5E814}"/>
          </ac:picMkLst>
        </pc:picChg>
        <pc:picChg chg="add del mod">
          <ac:chgData name="Mkpe Kekung" userId="2344e5cf2330e44b" providerId="LiveId" clId="{20C40D11-9C7F-42F1-A93A-121659C33D1D}" dt="2024-07-22T10:47:51.185" v="1925" actId="478"/>
          <ac:picMkLst>
            <pc:docMk/>
            <pc:sldMk cId="606863040" sldId="333"/>
            <ac:picMk id="5122" creationId="{178E8C31-2620-1668-BD58-8A3F90E841F2}"/>
          </ac:picMkLst>
        </pc:picChg>
        <pc:picChg chg="add del mod">
          <ac:chgData name="Mkpe Kekung" userId="2344e5cf2330e44b" providerId="LiveId" clId="{20C40D11-9C7F-42F1-A93A-121659C33D1D}" dt="2024-07-22T10:47:52.725" v="1926" actId="478"/>
          <ac:picMkLst>
            <pc:docMk/>
            <pc:sldMk cId="606863040" sldId="333"/>
            <ac:picMk id="5124" creationId="{37AFD559-6301-C713-5315-2E19F08A439F}"/>
          </ac:picMkLst>
        </pc:picChg>
        <pc:picChg chg="add del mod">
          <ac:chgData name="Mkpe Kekung" userId="2344e5cf2330e44b" providerId="LiveId" clId="{20C40D11-9C7F-42F1-A93A-121659C33D1D}" dt="2024-07-22T10:47:54.210" v="1927" actId="478"/>
          <ac:picMkLst>
            <pc:docMk/>
            <pc:sldMk cId="606863040" sldId="333"/>
            <ac:picMk id="5126" creationId="{13A86A69-0B54-0CAD-C81A-5F2D41BA057C}"/>
          </ac:picMkLst>
        </pc:picChg>
        <pc:cxnChg chg="add mod">
          <ac:chgData name="Mkpe Kekung" userId="2344e5cf2330e44b" providerId="LiveId" clId="{20C40D11-9C7F-42F1-A93A-121659C33D1D}" dt="2024-07-22T11:34:29.656" v="2246" actId="14100"/>
          <ac:cxnSpMkLst>
            <pc:docMk/>
            <pc:sldMk cId="606863040" sldId="333"/>
            <ac:cxnSpMk id="8" creationId="{D4532876-39DE-4772-EE19-D735FD0E31C4}"/>
          </ac:cxnSpMkLst>
        </pc:cxnChg>
      </pc:sldChg>
      <pc:sldChg chg="addSp delSp modSp new del mod">
        <pc:chgData name="Mkpe Kekung" userId="2344e5cf2330e44b" providerId="LiveId" clId="{20C40D11-9C7F-42F1-A93A-121659C33D1D}" dt="2024-07-22T10:54:13.135" v="1983" actId="47"/>
        <pc:sldMkLst>
          <pc:docMk/>
          <pc:sldMk cId="2240982537" sldId="334"/>
        </pc:sldMkLst>
        <pc:spChg chg="del">
          <ac:chgData name="Mkpe Kekung" userId="2344e5cf2330e44b" providerId="LiveId" clId="{20C40D11-9C7F-42F1-A93A-121659C33D1D}" dt="2024-07-22T03:27:20.895" v="106" actId="22"/>
          <ac:spMkLst>
            <pc:docMk/>
            <pc:sldMk cId="2240982537" sldId="334"/>
            <ac:spMk id="3" creationId="{7ABB9A74-DFBD-4DB4-7039-1FDFE75CA931}"/>
          </ac:spMkLst>
        </pc:spChg>
        <pc:picChg chg="add mod ord">
          <ac:chgData name="Mkpe Kekung" userId="2344e5cf2330e44b" providerId="LiveId" clId="{20C40D11-9C7F-42F1-A93A-121659C33D1D}" dt="2024-07-22T03:27:23.232" v="107" actId="1076"/>
          <ac:picMkLst>
            <pc:docMk/>
            <pc:sldMk cId="2240982537" sldId="334"/>
            <ac:picMk id="5" creationId="{5A9690C4-0245-8DA4-501B-9BEFC8322F95}"/>
          </ac:picMkLst>
        </pc:picChg>
      </pc:sldChg>
      <pc:sldChg chg="addSp delSp modSp add mod ord setBg delAnim modAnim delDesignElem">
        <pc:chgData name="Mkpe Kekung" userId="2344e5cf2330e44b" providerId="LiveId" clId="{20C40D11-9C7F-42F1-A93A-121659C33D1D}" dt="2024-07-23T08:55:53.493" v="2507" actId="478"/>
        <pc:sldMkLst>
          <pc:docMk/>
          <pc:sldMk cId="985793929" sldId="335"/>
        </pc:sldMkLst>
        <pc:spChg chg="add mod">
          <ac:chgData name="Mkpe Kekung" userId="2344e5cf2330e44b" providerId="LiveId" clId="{20C40D11-9C7F-42F1-A93A-121659C33D1D}" dt="2024-07-22T11:39:20.018" v="2271" actId="14100"/>
          <ac:spMkLst>
            <pc:docMk/>
            <pc:sldMk cId="985793929" sldId="335"/>
            <ac:spMk id="3" creationId="{3A320519-2AFC-7578-946B-E07FD7202C0B}"/>
          </ac:spMkLst>
        </pc:spChg>
        <pc:spChg chg="mod">
          <ac:chgData name="Mkpe Kekung" userId="2344e5cf2330e44b" providerId="LiveId" clId="{20C40D11-9C7F-42F1-A93A-121659C33D1D}" dt="2024-07-22T11:37:35.832" v="2259" actId="27636"/>
          <ac:spMkLst>
            <pc:docMk/>
            <pc:sldMk cId="985793929" sldId="335"/>
            <ac:spMk id="8" creationId="{C783B994-77AF-0273-E897-064301D222DB}"/>
          </ac:spMkLst>
        </pc:spChg>
        <pc:spChg chg="del">
          <ac:chgData name="Mkpe Kekung" userId="2344e5cf2330e44b" providerId="LiveId" clId="{20C40D11-9C7F-42F1-A93A-121659C33D1D}" dt="2024-07-22T03:39:30.063" v="196"/>
          <ac:spMkLst>
            <pc:docMk/>
            <pc:sldMk cId="985793929" sldId="335"/>
            <ac:spMk id="18" creationId="{69426B45-4C4F-4D52-8537-76E9A5B89E2F}"/>
          </ac:spMkLst>
        </pc:spChg>
        <pc:spChg chg="del">
          <ac:chgData name="Mkpe Kekung" userId="2344e5cf2330e44b" providerId="LiveId" clId="{20C40D11-9C7F-42F1-A93A-121659C33D1D}" dt="2024-07-22T03:39:30.063" v="196"/>
          <ac:spMkLst>
            <pc:docMk/>
            <pc:sldMk cId="985793929" sldId="335"/>
            <ac:spMk id="22" creationId="{67E6FB20-7663-466F-A928-9371C34F955C}"/>
          </ac:spMkLst>
        </pc:spChg>
        <pc:picChg chg="add del mod modCrop">
          <ac:chgData name="Mkpe Kekung" userId="2344e5cf2330e44b" providerId="LiveId" clId="{20C40D11-9C7F-42F1-A93A-121659C33D1D}" dt="2024-07-23T08:55:53.493" v="2507" actId="478"/>
          <ac:picMkLst>
            <pc:docMk/>
            <pc:sldMk cId="985793929" sldId="335"/>
            <ac:picMk id="5" creationId="{70BE27AF-6120-D64D-D67E-03EEB3D9E38A}"/>
          </ac:picMkLst>
        </pc:picChg>
        <pc:cxnChg chg="del">
          <ac:chgData name="Mkpe Kekung" userId="2344e5cf2330e44b" providerId="LiveId" clId="{20C40D11-9C7F-42F1-A93A-121659C33D1D}" dt="2024-07-22T03:39:30.063" v="196"/>
          <ac:cxnSpMkLst>
            <pc:docMk/>
            <pc:sldMk cId="985793929" sldId="335"/>
            <ac:cxnSpMk id="20" creationId="{CF117E1C-E964-4433-B1A8-BB2301D0FF14}"/>
          </ac:cxnSpMkLst>
        </pc:cxnChg>
      </pc:sldChg>
      <pc:sldChg chg="add setBg">
        <pc:chgData name="Mkpe Kekung" userId="2344e5cf2330e44b" providerId="LiveId" clId="{20C40D11-9C7F-42F1-A93A-121659C33D1D}" dt="2024-07-22T03:54:52.232" v="197"/>
        <pc:sldMkLst>
          <pc:docMk/>
          <pc:sldMk cId="900398674" sldId="336"/>
        </pc:sldMkLst>
      </pc:sldChg>
      <pc:sldChg chg="new del">
        <pc:chgData name="Mkpe Kekung" userId="2344e5cf2330e44b" providerId="LiveId" clId="{20C40D11-9C7F-42F1-A93A-121659C33D1D}" dt="2024-07-22T10:59:03.395" v="2009" actId="47"/>
        <pc:sldMkLst>
          <pc:docMk/>
          <pc:sldMk cId="3004930380" sldId="337"/>
        </pc:sldMkLst>
      </pc:sldChg>
      <pc:sldChg chg="addSp delSp modSp new del mod ord modClrScheme chgLayout">
        <pc:chgData name="Mkpe Kekung" userId="2344e5cf2330e44b" providerId="LiveId" clId="{20C40D11-9C7F-42F1-A93A-121659C33D1D}" dt="2024-08-04T12:05:30.858" v="2970" actId="47"/>
        <pc:sldMkLst>
          <pc:docMk/>
          <pc:sldMk cId="3767371501" sldId="338"/>
        </pc:sldMkLst>
        <pc:spChg chg="mod ord">
          <ac:chgData name="Mkpe Kekung" userId="2344e5cf2330e44b" providerId="LiveId" clId="{20C40D11-9C7F-42F1-A93A-121659C33D1D}" dt="2024-07-22T08:18:30.625" v="1389" actId="2711"/>
          <ac:spMkLst>
            <pc:docMk/>
            <pc:sldMk cId="3767371501" sldId="338"/>
            <ac:spMk id="2" creationId="{8E105D76-546C-72AF-5621-FD6B42D20508}"/>
          </ac:spMkLst>
        </pc:spChg>
        <pc:spChg chg="mod ord">
          <ac:chgData name="Mkpe Kekung" userId="2344e5cf2330e44b" providerId="LiveId" clId="{20C40D11-9C7F-42F1-A93A-121659C33D1D}" dt="2024-07-22T05:02:13.248" v="274" actId="700"/>
          <ac:spMkLst>
            <pc:docMk/>
            <pc:sldMk cId="3767371501" sldId="338"/>
            <ac:spMk id="3" creationId="{51A7D148-555F-D8CC-53D3-C0996BFC0A34}"/>
          </ac:spMkLst>
        </pc:spChg>
        <pc:spChg chg="add del mod ord">
          <ac:chgData name="Mkpe Kekung" userId="2344e5cf2330e44b" providerId="LiveId" clId="{20C40D11-9C7F-42F1-A93A-121659C33D1D}" dt="2024-07-22T04:38:14.788" v="257"/>
          <ac:spMkLst>
            <pc:docMk/>
            <pc:sldMk cId="3767371501" sldId="338"/>
            <ac:spMk id="4" creationId="{E1636D8C-AE5F-700E-8585-74B5940E9B5A}"/>
          </ac:spMkLst>
        </pc:spChg>
        <pc:spChg chg="add mod">
          <ac:chgData name="Mkpe Kekung" userId="2344e5cf2330e44b" providerId="LiveId" clId="{20C40D11-9C7F-42F1-A93A-121659C33D1D}" dt="2024-07-22T05:19:14.994" v="388" actId="12"/>
          <ac:spMkLst>
            <pc:docMk/>
            <pc:sldMk cId="3767371501" sldId="338"/>
            <ac:spMk id="7" creationId="{46BBDB5D-5BCC-0AD7-6361-10C721F1BCF0}"/>
          </ac:spMkLst>
        </pc:spChg>
        <pc:picChg chg="add mod">
          <ac:chgData name="Mkpe Kekung" userId="2344e5cf2330e44b" providerId="LiveId" clId="{20C40D11-9C7F-42F1-A93A-121659C33D1D}" dt="2024-08-04T11:08:48.814" v="2527" actId="14100"/>
          <ac:picMkLst>
            <pc:docMk/>
            <pc:sldMk cId="3767371501" sldId="338"/>
            <ac:picMk id="4" creationId="{F794A891-A7DC-F300-4FF0-E78C231A7102}"/>
          </ac:picMkLst>
        </pc:picChg>
        <pc:picChg chg="add mod">
          <ac:chgData name="Mkpe Kekung" userId="2344e5cf2330e44b" providerId="LiveId" clId="{20C40D11-9C7F-42F1-A93A-121659C33D1D}" dt="2024-08-04T11:08:11.288" v="2521"/>
          <ac:picMkLst>
            <pc:docMk/>
            <pc:sldMk cId="3767371501" sldId="338"/>
            <ac:picMk id="5" creationId="{A746C16B-9640-15DB-CB1A-C51488649224}"/>
          </ac:picMkLst>
        </pc:picChg>
        <pc:picChg chg="add mod">
          <ac:chgData name="Mkpe Kekung" userId="2344e5cf2330e44b" providerId="LiveId" clId="{20C40D11-9C7F-42F1-A93A-121659C33D1D}" dt="2024-07-22T05:07:10.554" v="348" actId="1076"/>
          <ac:picMkLst>
            <pc:docMk/>
            <pc:sldMk cId="3767371501" sldId="338"/>
            <ac:picMk id="6" creationId="{E3905E2A-62E9-A44B-E2F6-D6BBF59AFA26}"/>
          </ac:picMkLst>
        </pc:picChg>
        <pc:picChg chg="add mod">
          <ac:chgData name="Mkpe Kekung" userId="2344e5cf2330e44b" providerId="LiveId" clId="{20C40D11-9C7F-42F1-A93A-121659C33D1D}" dt="2024-08-04T11:08:15.209" v="2522"/>
          <ac:picMkLst>
            <pc:docMk/>
            <pc:sldMk cId="3767371501" sldId="338"/>
            <ac:picMk id="8" creationId="{6EF63E03-7EAD-3017-51EB-0B0A76FF555A}"/>
          </ac:picMkLst>
        </pc:picChg>
        <pc:picChg chg="add mod">
          <ac:chgData name="Mkpe Kekung" userId="2344e5cf2330e44b" providerId="LiveId" clId="{20C40D11-9C7F-42F1-A93A-121659C33D1D}" dt="2024-08-04T11:09:50.759" v="2532" actId="931"/>
          <ac:picMkLst>
            <pc:docMk/>
            <pc:sldMk cId="3767371501" sldId="338"/>
            <ac:picMk id="10" creationId="{FA318E50-491D-49B8-3BB4-3BA7F7E6C454}"/>
          </ac:picMkLst>
        </pc:picChg>
        <pc:picChg chg="add mod">
          <ac:chgData name="Mkpe Kekung" userId="2344e5cf2330e44b" providerId="LiveId" clId="{20C40D11-9C7F-42F1-A93A-121659C33D1D}" dt="2024-08-04T11:05:19.591" v="2512" actId="1076"/>
          <ac:picMkLst>
            <pc:docMk/>
            <pc:sldMk cId="3767371501" sldId="338"/>
            <ac:picMk id="1026" creationId="{25B6E485-8BEE-7A95-3BC6-C03607B17D69}"/>
          </ac:picMkLst>
        </pc:picChg>
        <pc:picChg chg="add mod">
          <ac:chgData name="Mkpe Kekung" userId="2344e5cf2330e44b" providerId="LiveId" clId="{20C40D11-9C7F-42F1-A93A-121659C33D1D}" dt="2024-07-22T04:37:58.103" v="255" actId="14100"/>
          <ac:picMkLst>
            <pc:docMk/>
            <pc:sldMk cId="3767371501" sldId="338"/>
            <ac:picMk id="1026" creationId="{EAF39F49-3A8C-5A44-B53A-9E5353CEA47F}"/>
          </ac:picMkLst>
        </pc:picChg>
        <pc:picChg chg="add del mod ord">
          <ac:chgData name="Mkpe Kekung" userId="2344e5cf2330e44b" providerId="LiveId" clId="{20C40D11-9C7F-42F1-A93A-121659C33D1D}" dt="2024-07-22T05:02:25.610" v="276" actId="21"/>
          <ac:picMkLst>
            <pc:docMk/>
            <pc:sldMk cId="3767371501" sldId="338"/>
            <ac:picMk id="1028" creationId="{92CBF1C3-0AA3-D35F-5386-9584B73CEB05}"/>
          </ac:picMkLst>
        </pc:picChg>
        <pc:picChg chg="add mod">
          <ac:chgData name="Mkpe Kekung" userId="2344e5cf2330e44b" providerId="LiveId" clId="{20C40D11-9C7F-42F1-A93A-121659C33D1D}" dt="2024-08-04T11:08:48.814" v="2527" actId="14100"/>
          <ac:picMkLst>
            <pc:docMk/>
            <pc:sldMk cId="3767371501" sldId="338"/>
            <ac:picMk id="1028" creationId="{DDA69A96-3DE4-EAB2-7D86-CB72C74F1763}"/>
          </ac:picMkLst>
        </pc:picChg>
        <pc:picChg chg="add mod">
          <ac:chgData name="Mkpe Kekung" userId="2344e5cf2330e44b" providerId="LiveId" clId="{20C40D11-9C7F-42F1-A93A-121659C33D1D}" dt="2024-07-22T05:09:36.387" v="367" actId="1076"/>
          <ac:picMkLst>
            <pc:docMk/>
            <pc:sldMk cId="3767371501" sldId="338"/>
            <ac:picMk id="1030" creationId="{2C72C3D3-D860-B958-DBFF-2AD0D81BE367}"/>
          </ac:picMkLst>
        </pc:picChg>
        <pc:picChg chg="add mod">
          <ac:chgData name="Mkpe Kekung" userId="2344e5cf2330e44b" providerId="LiveId" clId="{20C40D11-9C7F-42F1-A93A-121659C33D1D}" dt="2024-08-04T11:09:09.979" v="2531" actId="1076"/>
          <ac:picMkLst>
            <pc:docMk/>
            <pc:sldMk cId="3767371501" sldId="338"/>
            <ac:picMk id="1030" creationId="{346E8D36-135E-BDDB-B68E-66685BA55779}"/>
          </ac:picMkLst>
        </pc:picChg>
        <pc:picChg chg="add mod">
          <ac:chgData name="Mkpe Kekung" userId="2344e5cf2330e44b" providerId="LiveId" clId="{20C40D11-9C7F-42F1-A93A-121659C33D1D}" dt="2024-07-22T08:17:00.319" v="1366" actId="1076"/>
          <ac:picMkLst>
            <pc:docMk/>
            <pc:sldMk cId="3767371501" sldId="338"/>
            <ac:picMk id="1032" creationId="{65D05E2B-8C99-3FCD-0FDB-E23178523A81}"/>
          </ac:picMkLst>
        </pc:picChg>
      </pc:sldChg>
      <pc:sldChg chg="addSp delSp modSp new mod ord modAnim">
        <pc:chgData name="Mkpe Kekung" userId="2344e5cf2330e44b" providerId="LiveId" clId="{20C40D11-9C7F-42F1-A93A-121659C33D1D}" dt="2024-07-22T08:16:12.850" v="1363"/>
        <pc:sldMkLst>
          <pc:docMk/>
          <pc:sldMk cId="962934600" sldId="339"/>
        </pc:sldMkLst>
        <pc:spChg chg="mod">
          <ac:chgData name="Mkpe Kekung" userId="2344e5cf2330e44b" providerId="LiveId" clId="{20C40D11-9C7F-42F1-A93A-121659C33D1D}" dt="2024-07-22T06:08:51.961" v="422" actId="14100"/>
          <ac:spMkLst>
            <pc:docMk/>
            <pc:sldMk cId="962934600" sldId="339"/>
            <ac:spMk id="2" creationId="{DD65DFAA-F63E-3114-0871-4D5D1613DF71}"/>
          </ac:spMkLst>
        </pc:spChg>
        <pc:spChg chg="del mod">
          <ac:chgData name="Mkpe Kekung" userId="2344e5cf2330e44b" providerId="LiveId" clId="{20C40D11-9C7F-42F1-A93A-121659C33D1D}" dt="2024-07-22T08:12:51.617" v="1337" actId="478"/>
          <ac:spMkLst>
            <pc:docMk/>
            <pc:sldMk cId="962934600" sldId="339"/>
            <ac:spMk id="3" creationId="{71DF2BA3-2EC9-F73B-D4B8-747EE7A58E97}"/>
          </ac:spMkLst>
        </pc:spChg>
        <pc:spChg chg="del">
          <ac:chgData name="Mkpe Kekung" userId="2344e5cf2330e44b" providerId="LiveId" clId="{20C40D11-9C7F-42F1-A93A-121659C33D1D}" dt="2024-07-22T05:52:12.214" v="390" actId="22"/>
          <ac:spMkLst>
            <pc:docMk/>
            <pc:sldMk cId="962934600" sldId="339"/>
            <ac:spMk id="4" creationId="{8A6F0365-D1C9-8742-C29D-DA58264E6A82}"/>
          </ac:spMkLst>
        </pc:spChg>
        <pc:picChg chg="add mod ord">
          <ac:chgData name="Mkpe Kekung" userId="2344e5cf2330e44b" providerId="LiveId" clId="{20C40D11-9C7F-42F1-A93A-121659C33D1D}" dt="2024-07-22T08:15:29.778" v="1362" actId="166"/>
          <ac:picMkLst>
            <pc:docMk/>
            <pc:sldMk cId="962934600" sldId="339"/>
            <ac:picMk id="6" creationId="{A6837F0B-FDBF-721E-2346-D4053C58B96B}"/>
          </ac:picMkLst>
        </pc:picChg>
        <pc:picChg chg="add mod">
          <ac:chgData name="Mkpe Kekung" userId="2344e5cf2330e44b" providerId="LiveId" clId="{20C40D11-9C7F-42F1-A93A-121659C33D1D}" dt="2024-07-22T08:14:44.088" v="1356" actId="1076"/>
          <ac:picMkLst>
            <pc:docMk/>
            <pc:sldMk cId="962934600" sldId="339"/>
            <ac:picMk id="8" creationId="{8D7BC3C8-30C3-D041-5A74-C795C301A82A}"/>
          </ac:picMkLst>
        </pc:picChg>
      </pc:sldChg>
      <pc:sldChg chg="addSp delSp modSp new mod modAnim">
        <pc:chgData name="Mkpe Kekung" userId="2344e5cf2330e44b" providerId="LiveId" clId="{20C40D11-9C7F-42F1-A93A-121659C33D1D}" dt="2024-07-23T07:30:48.623" v="2505"/>
        <pc:sldMkLst>
          <pc:docMk/>
          <pc:sldMk cId="598186291" sldId="340"/>
        </pc:sldMkLst>
        <pc:spChg chg="mod">
          <ac:chgData name="Mkpe Kekung" userId="2344e5cf2330e44b" providerId="LiveId" clId="{20C40D11-9C7F-42F1-A93A-121659C33D1D}" dt="2024-07-22T07:23:13.214" v="1103" actId="14100"/>
          <ac:spMkLst>
            <pc:docMk/>
            <pc:sldMk cId="598186291" sldId="340"/>
            <ac:spMk id="2" creationId="{40E74433-4873-60F8-5346-F2F8B8D53DE7}"/>
          </ac:spMkLst>
        </pc:spChg>
        <pc:spChg chg="del mod">
          <ac:chgData name="Mkpe Kekung" userId="2344e5cf2330e44b" providerId="LiveId" clId="{20C40D11-9C7F-42F1-A93A-121659C33D1D}" dt="2024-07-22T07:24:14.536" v="1114"/>
          <ac:spMkLst>
            <pc:docMk/>
            <pc:sldMk cId="598186291" sldId="340"/>
            <ac:spMk id="3" creationId="{729822BF-864B-1667-0290-AB748A784DE6}"/>
          </ac:spMkLst>
        </pc:spChg>
        <pc:spChg chg="add mod">
          <ac:chgData name="Mkpe Kekung" userId="2344e5cf2330e44b" providerId="LiveId" clId="{20C40D11-9C7F-42F1-A93A-121659C33D1D}" dt="2024-07-23T07:29:32.599" v="2502" actId="1076"/>
          <ac:spMkLst>
            <pc:docMk/>
            <pc:sldMk cId="598186291" sldId="340"/>
            <ac:spMk id="3" creationId="{A58D902E-927D-6516-4B41-6666D3310AD4}"/>
          </ac:spMkLst>
        </pc:spChg>
        <pc:spChg chg="add mod">
          <ac:chgData name="Mkpe Kekung" userId="2344e5cf2330e44b" providerId="LiveId" clId="{20C40D11-9C7F-42F1-A93A-121659C33D1D}" dt="2024-07-22T07:29:55.148" v="1141" actId="1076"/>
          <ac:spMkLst>
            <pc:docMk/>
            <pc:sldMk cId="598186291" sldId="340"/>
            <ac:spMk id="5" creationId="{52780737-E7EC-F923-4E02-8D7103FD2E4E}"/>
          </ac:spMkLst>
        </pc:spChg>
        <pc:spChg chg="add del mod">
          <ac:chgData name="Mkpe Kekung" userId="2344e5cf2330e44b" providerId="LiveId" clId="{20C40D11-9C7F-42F1-A93A-121659C33D1D}" dt="2024-07-23T07:27:59.415" v="2467" actId="478"/>
          <ac:spMkLst>
            <pc:docMk/>
            <pc:sldMk cId="598186291" sldId="340"/>
            <ac:spMk id="8" creationId="{F645EABE-E482-9603-7A64-8F95CECD158E}"/>
          </ac:spMkLst>
        </pc:spChg>
        <pc:picChg chg="add mod">
          <ac:chgData name="Mkpe Kekung" userId="2344e5cf2330e44b" providerId="LiveId" clId="{20C40D11-9C7F-42F1-A93A-121659C33D1D}" dt="2024-07-22T12:47:29.723" v="2367" actId="208"/>
          <ac:picMkLst>
            <pc:docMk/>
            <pc:sldMk cId="598186291" sldId="340"/>
            <ac:picMk id="4" creationId="{540F6EFD-8B5E-C8CB-BD32-8DC8373A3563}"/>
          </ac:picMkLst>
        </pc:picChg>
        <pc:picChg chg="add del mod">
          <ac:chgData name="Mkpe Kekung" userId="2344e5cf2330e44b" providerId="LiveId" clId="{20C40D11-9C7F-42F1-A93A-121659C33D1D}" dt="2024-07-23T07:27:54.303" v="2466" actId="478"/>
          <ac:picMkLst>
            <pc:docMk/>
            <pc:sldMk cId="598186291" sldId="340"/>
            <ac:picMk id="6" creationId="{F0DA6706-51CA-1AC7-1669-95BB8B11CDC5}"/>
          </ac:picMkLst>
        </pc:picChg>
        <pc:picChg chg="add mod">
          <ac:chgData name="Mkpe Kekung" userId="2344e5cf2330e44b" providerId="LiveId" clId="{20C40D11-9C7F-42F1-A93A-121659C33D1D}" dt="2024-07-22T07:27:28.116" v="1135" actId="1076"/>
          <ac:picMkLst>
            <pc:docMk/>
            <pc:sldMk cId="598186291" sldId="340"/>
            <ac:picMk id="7" creationId="{E86404EF-7DB2-1A9B-D059-E3784900EAFC}"/>
          </ac:picMkLst>
        </pc:picChg>
        <pc:picChg chg="add mod">
          <ac:chgData name="Mkpe Kekung" userId="2344e5cf2330e44b" providerId="LiveId" clId="{20C40D11-9C7F-42F1-A93A-121659C33D1D}" dt="2024-07-23T07:30:26.217" v="2504" actId="1076"/>
          <ac:picMkLst>
            <pc:docMk/>
            <pc:sldMk cId="598186291" sldId="340"/>
            <ac:picMk id="1026" creationId="{3E942F5B-8EDB-66FA-E716-608954A93D5C}"/>
          </ac:picMkLst>
        </pc:picChg>
      </pc:sldChg>
      <pc:sldChg chg="addSp delSp modSp new mod modClrScheme chgLayout">
        <pc:chgData name="Mkpe Kekung" userId="2344e5cf2330e44b" providerId="LiveId" clId="{20C40D11-9C7F-42F1-A93A-121659C33D1D}" dt="2024-08-04T11:06:09.094" v="2518" actId="1076"/>
        <pc:sldMkLst>
          <pc:docMk/>
          <pc:sldMk cId="2419661140" sldId="341"/>
        </pc:sldMkLst>
        <pc:spChg chg="mod ord">
          <ac:chgData name="Mkpe Kekung" userId="2344e5cf2330e44b" providerId="LiveId" clId="{20C40D11-9C7F-42F1-A93A-121659C33D1D}" dt="2024-07-22T07:33:22.465" v="1179" actId="700"/>
          <ac:spMkLst>
            <pc:docMk/>
            <pc:sldMk cId="2419661140" sldId="341"/>
            <ac:spMk id="2" creationId="{4A4FF311-1477-710A-22CD-1BDD5758317F}"/>
          </ac:spMkLst>
        </pc:spChg>
        <pc:spChg chg="del mod ord">
          <ac:chgData name="Mkpe Kekung" userId="2344e5cf2330e44b" providerId="LiveId" clId="{20C40D11-9C7F-42F1-A93A-121659C33D1D}" dt="2024-07-22T07:33:22.465" v="1179" actId="700"/>
          <ac:spMkLst>
            <pc:docMk/>
            <pc:sldMk cId="2419661140" sldId="341"/>
            <ac:spMk id="3" creationId="{8D9171D0-AF07-D990-26C0-F248DF7ECBB0}"/>
          </ac:spMkLst>
        </pc:spChg>
        <pc:spChg chg="add mod ord">
          <ac:chgData name="Mkpe Kekung" userId="2344e5cf2330e44b" providerId="LiveId" clId="{20C40D11-9C7F-42F1-A93A-121659C33D1D}" dt="2024-07-22T08:19:09.056" v="1390" actId="14100"/>
          <ac:spMkLst>
            <pc:docMk/>
            <pc:sldMk cId="2419661140" sldId="341"/>
            <ac:spMk id="4" creationId="{E39AF32D-7E03-02E5-1E60-D374DDAD29D0}"/>
          </ac:spMkLst>
        </pc:spChg>
        <pc:spChg chg="add del mod ord">
          <ac:chgData name="Mkpe Kekung" userId="2344e5cf2330e44b" providerId="LiveId" clId="{20C40D11-9C7F-42F1-A93A-121659C33D1D}" dt="2024-07-22T12:49:01.323" v="2370" actId="478"/>
          <ac:spMkLst>
            <pc:docMk/>
            <pc:sldMk cId="2419661140" sldId="341"/>
            <ac:spMk id="5" creationId="{08925F54-C88B-F07A-522C-70B173FD793B}"/>
          </ac:spMkLst>
        </pc:spChg>
        <pc:spChg chg="add del mod">
          <ac:chgData name="Mkpe Kekung" userId="2344e5cf2330e44b" providerId="LiveId" clId="{20C40D11-9C7F-42F1-A93A-121659C33D1D}" dt="2024-07-22T12:49:03.271" v="2371" actId="478"/>
          <ac:spMkLst>
            <pc:docMk/>
            <pc:sldMk cId="2419661140" sldId="341"/>
            <ac:spMk id="7" creationId="{7F82A36E-4BE4-074B-4A1F-8BEDDA15CD18}"/>
          </ac:spMkLst>
        </pc:spChg>
        <pc:picChg chg="add mod">
          <ac:chgData name="Mkpe Kekung" userId="2344e5cf2330e44b" providerId="LiveId" clId="{20C40D11-9C7F-42F1-A93A-121659C33D1D}" dt="2024-08-04T11:06:09.094" v="2518" actId="1076"/>
          <ac:picMkLst>
            <pc:docMk/>
            <pc:sldMk cId="2419661140" sldId="341"/>
            <ac:picMk id="3" creationId="{0C9AF9B7-BC89-6CAD-B941-E7354E6C259C}"/>
          </ac:picMkLst>
        </pc:picChg>
        <pc:picChg chg="add mod">
          <ac:chgData name="Mkpe Kekung" userId="2344e5cf2330e44b" providerId="LiveId" clId="{20C40D11-9C7F-42F1-A93A-121659C33D1D}" dt="2024-07-22T08:10:42.124" v="1290"/>
          <ac:picMkLst>
            <pc:docMk/>
            <pc:sldMk cId="2419661140" sldId="341"/>
            <ac:picMk id="3074" creationId="{1A0CFAEA-EDDB-6254-8F7B-299EDC99EE14}"/>
          </ac:picMkLst>
        </pc:picChg>
        <pc:picChg chg="add mod">
          <ac:chgData name="Mkpe Kekung" userId="2344e5cf2330e44b" providerId="LiveId" clId="{20C40D11-9C7F-42F1-A93A-121659C33D1D}" dt="2024-07-22T08:10:50.094" v="1297" actId="14100"/>
          <ac:picMkLst>
            <pc:docMk/>
            <pc:sldMk cId="2419661140" sldId="341"/>
            <ac:picMk id="3076" creationId="{ECDC52F8-4D9D-36C1-8B57-80EDC3878EC7}"/>
          </ac:picMkLst>
        </pc:picChg>
        <pc:picChg chg="add mod">
          <ac:chgData name="Mkpe Kekung" userId="2344e5cf2330e44b" providerId="LiveId" clId="{20C40D11-9C7F-42F1-A93A-121659C33D1D}" dt="2024-07-22T08:11:42.001" v="1306" actId="1076"/>
          <ac:picMkLst>
            <pc:docMk/>
            <pc:sldMk cId="2419661140" sldId="341"/>
            <ac:picMk id="3078" creationId="{8D5D943E-E8C7-C4F3-5BC3-832F86083821}"/>
          </ac:picMkLst>
        </pc:picChg>
        <pc:picChg chg="add mod">
          <ac:chgData name="Mkpe Kekung" userId="2344e5cf2330e44b" providerId="LiveId" clId="{20C40D11-9C7F-42F1-A93A-121659C33D1D}" dt="2024-07-22T08:11:38.808" v="1305" actId="1076"/>
          <ac:picMkLst>
            <pc:docMk/>
            <pc:sldMk cId="2419661140" sldId="341"/>
            <ac:picMk id="3080" creationId="{439588CB-0A26-D1C3-5EE4-E976AC470118}"/>
          </ac:picMkLst>
        </pc:picChg>
      </pc:sldChg>
      <pc:sldChg chg="new del">
        <pc:chgData name="Mkpe Kekung" userId="2344e5cf2330e44b" providerId="LiveId" clId="{20C40D11-9C7F-42F1-A93A-121659C33D1D}" dt="2024-07-22T10:16:31.176" v="1437" actId="680"/>
        <pc:sldMkLst>
          <pc:docMk/>
          <pc:sldMk cId="485783694" sldId="342"/>
        </pc:sldMkLst>
      </pc:sldChg>
      <pc:sldChg chg="addSp delSp modSp add mod modClrScheme modAnim chgLayout">
        <pc:chgData name="Mkpe Kekung" userId="2344e5cf2330e44b" providerId="LiveId" clId="{20C40D11-9C7F-42F1-A93A-121659C33D1D}" dt="2024-07-22T10:46:40.220" v="1924" actId="114"/>
        <pc:sldMkLst>
          <pc:docMk/>
          <pc:sldMk cId="2235656339" sldId="342"/>
        </pc:sldMkLst>
        <pc:spChg chg="mod ord">
          <ac:chgData name="Mkpe Kekung" userId="2344e5cf2330e44b" providerId="LiveId" clId="{20C40D11-9C7F-42F1-A93A-121659C33D1D}" dt="2024-07-22T10:25:52.137" v="1579" actId="700"/>
          <ac:spMkLst>
            <pc:docMk/>
            <pc:sldMk cId="2235656339" sldId="342"/>
            <ac:spMk id="2" creationId="{BF23766E-23E2-434C-BF95-872C133F4CB8}"/>
          </ac:spMkLst>
        </pc:spChg>
        <pc:spChg chg="add del">
          <ac:chgData name="Mkpe Kekung" userId="2344e5cf2330e44b" providerId="LiveId" clId="{20C40D11-9C7F-42F1-A93A-121659C33D1D}" dt="2024-07-22T10:24:06.036" v="1563" actId="478"/>
          <ac:spMkLst>
            <pc:docMk/>
            <pc:sldMk cId="2235656339" sldId="342"/>
            <ac:spMk id="3" creationId="{1742EF9D-2ECB-9734-12CC-DC02CD8B5249}"/>
          </ac:spMkLst>
        </pc:spChg>
        <pc:spChg chg="mod ord">
          <ac:chgData name="Mkpe Kekung" userId="2344e5cf2330e44b" providerId="LiveId" clId="{20C40D11-9C7F-42F1-A93A-121659C33D1D}" dt="2024-07-22T10:25:52.137" v="1579" actId="700"/>
          <ac:spMkLst>
            <pc:docMk/>
            <pc:sldMk cId="2235656339" sldId="342"/>
            <ac:spMk id="5" creationId="{B2E82EE9-15AF-41C9-984F-253AD1D0F22B}"/>
          </ac:spMkLst>
        </pc:spChg>
        <pc:spChg chg="add del">
          <ac:chgData name="Mkpe Kekung" userId="2344e5cf2330e44b" providerId="LiveId" clId="{20C40D11-9C7F-42F1-A93A-121659C33D1D}" dt="2024-07-22T10:24:06.852" v="1564" actId="478"/>
          <ac:spMkLst>
            <pc:docMk/>
            <pc:sldMk cId="2235656339" sldId="342"/>
            <ac:spMk id="8" creationId="{0ADE48C2-BEAD-4A44-AE28-D61AB9863CF8}"/>
          </ac:spMkLst>
        </pc:spChg>
        <pc:spChg chg="add del mod ord">
          <ac:chgData name="Mkpe Kekung" userId="2344e5cf2330e44b" providerId="LiveId" clId="{20C40D11-9C7F-42F1-A93A-121659C33D1D}" dt="2024-07-22T10:27:20.444" v="1597" actId="20577"/>
          <ac:spMkLst>
            <pc:docMk/>
            <pc:sldMk cId="2235656339" sldId="342"/>
            <ac:spMk id="10" creationId="{B09FF0FC-E47E-6C12-CA3C-B466B16E6D55}"/>
          </ac:spMkLst>
        </pc:spChg>
        <pc:spChg chg="add del mod ord">
          <ac:chgData name="Mkpe Kekung" userId="2344e5cf2330e44b" providerId="LiveId" clId="{20C40D11-9C7F-42F1-A93A-121659C33D1D}" dt="2024-07-22T10:25:52.137" v="1579" actId="700"/>
          <ac:spMkLst>
            <pc:docMk/>
            <pc:sldMk cId="2235656339" sldId="342"/>
            <ac:spMk id="11" creationId="{6157EB33-B647-6D50-AA84-5A3F38AC8378}"/>
          </ac:spMkLst>
        </pc:spChg>
        <pc:spChg chg="add del mod ord">
          <ac:chgData name="Mkpe Kekung" userId="2344e5cf2330e44b" providerId="LiveId" clId="{20C40D11-9C7F-42F1-A93A-121659C33D1D}" dt="2024-07-22T10:25:52.137" v="1579" actId="700"/>
          <ac:spMkLst>
            <pc:docMk/>
            <pc:sldMk cId="2235656339" sldId="342"/>
            <ac:spMk id="12" creationId="{64AB74F2-C985-0224-61F1-5B19BDF12CB9}"/>
          </ac:spMkLst>
        </pc:spChg>
        <pc:spChg chg="topLvl">
          <ac:chgData name="Mkpe Kekung" userId="2344e5cf2330e44b" providerId="LiveId" clId="{20C40D11-9C7F-42F1-A93A-121659C33D1D}" dt="2024-07-22T10:18:22.362" v="1456" actId="478"/>
          <ac:spMkLst>
            <pc:docMk/>
            <pc:sldMk cId="2235656339" sldId="342"/>
            <ac:spMk id="14" creationId="{B7F9546C-76A3-D7C4-6BD1-88739987E8E3}"/>
          </ac:spMkLst>
        </pc:spChg>
        <pc:spChg chg="del topLvl">
          <ac:chgData name="Mkpe Kekung" userId="2344e5cf2330e44b" providerId="LiveId" clId="{20C40D11-9C7F-42F1-A93A-121659C33D1D}" dt="2024-07-22T10:18:22.362" v="1456" actId="478"/>
          <ac:spMkLst>
            <pc:docMk/>
            <pc:sldMk cId="2235656339" sldId="342"/>
            <ac:spMk id="15" creationId="{80A40BED-E3AC-B45D-0D7C-C726805C9351}"/>
          </ac:spMkLst>
        </pc:spChg>
        <pc:spChg chg="add del mod ord">
          <ac:chgData name="Mkpe Kekung" userId="2344e5cf2330e44b" providerId="LiveId" clId="{20C40D11-9C7F-42F1-A93A-121659C33D1D}" dt="2024-07-22T10:25:52.137" v="1579" actId="700"/>
          <ac:spMkLst>
            <pc:docMk/>
            <pc:sldMk cId="2235656339" sldId="342"/>
            <ac:spMk id="16" creationId="{A1376229-3508-F368-A104-B6C6EA73E51A}"/>
          </ac:spMkLst>
        </pc:spChg>
        <pc:spChg chg="add mod">
          <ac:chgData name="Mkpe Kekung" userId="2344e5cf2330e44b" providerId="LiveId" clId="{20C40D11-9C7F-42F1-A93A-121659C33D1D}" dt="2024-07-22T10:32:40.039" v="1677" actId="1076"/>
          <ac:spMkLst>
            <pc:docMk/>
            <pc:sldMk cId="2235656339" sldId="342"/>
            <ac:spMk id="17" creationId="{CACE3490-BC8A-DB83-B214-638A9331C709}"/>
          </ac:spMkLst>
        </pc:spChg>
        <pc:spChg chg="add mod">
          <ac:chgData name="Mkpe Kekung" userId="2344e5cf2330e44b" providerId="LiveId" clId="{20C40D11-9C7F-42F1-A93A-121659C33D1D}" dt="2024-07-22T10:36:02.860" v="1763" actId="1076"/>
          <ac:spMkLst>
            <pc:docMk/>
            <pc:sldMk cId="2235656339" sldId="342"/>
            <ac:spMk id="18" creationId="{DDAAD636-8908-BBAA-10E4-60D52BAAB206}"/>
          </ac:spMkLst>
        </pc:spChg>
        <pc:spChg chg="add mod">
          <ac:chgData name="Mkpe Kekung" userId="2344e5cf2330e44b" providerId="LiveId" clId="{20C40D11-9C7F-42F1-A93A-121659C33D1D}" dt="2024-07-22T10:41:32.212" v="1873" actId="1076"/>
          <ac:spMkLst>
            <pc:docMk/>
            <pc:sldMk cId="2235656339" sldId="342"/>
            <ac:spMk id="20" creationId="{47BF2086-F13A-C1BA-53C5-E3FCBC50C107}"/>
          </ac:spMkLst>
        </pc:spChg>
        <pc:spChg chg="add mod">
          <ac:chgData name="Mkpe Kekung" userId="2344e5cf2330e44b" providerId="LiveId" clId="{20C40D11-9C7F-42F1-A93A-121659C33D1D}" dt="2024-07-22T10:45:54.502" v="1920" actId="114"/>
          <ac:spMkLst>
            <pc:docMk/>
            <pc:sldMk cId="2235656339" sldId="342"/>
            <ac:spMk id="21" creationId="{09725AEF-E1B4-BBEF-2E88-A677752F1646}"/>
          </ac:spMkLst>
        </pc:spChg>
        <pc:spChg chg="add mod">
          <ac:chgData name="Mkpe Kekung" userId="2344e5cf2330e44b" providerId="LiveId" clId="{20C40D11-9C7F-42F1-A93A-121659C33D1D}" dt="2024-07-22T10:46:22.578" v="1922" actId="114"/>
          <ac:spMkLst>
            <pc:docMk/>
            <pc:sldMk cId="2235656339" sldId="342"/>
            <ac:spMk id="22" creationId="{92D2AF27-8D11-0B77-4A02-7E7586EA9E79}"/>
          </ac:spMkLst>
        </pc:spChg>
        <pc:spChg chg="add mod">
          <ac:chgData name="Mkpe Kekung" userId="2344e5cf2330e44b" providerId="LiveId" clId="{20C40D11-9C7F-42F1-A93A-121659C33D1D}" dt="2024-07-22T10:46:40.220" v="1924" actId="114"/>
          <ac:spMkLst>
            <pc:docMk/>
            <pc:sldMk cId="2235656339" sldId="342"/>
            <ac:spMk id="23" creationId="{CC2DB782-7471-2925-25AE-6C81CA9360CA}"/>
          </ac:spMkLst>
        </pc:spChg>
        <pc:grpChg chg="del">
          <ac:chgData name="Mkpe Kekung" userId="2344e5cf2330e44b" providerId="LiveId" clId="{20C40D11-9C7F-42F1-A93A-121659C33D1D}" dt="2024-07-22T10:18:22.362" v="1456" actId="478"/>
          <ac:grpSpMkLst>
            <pc:docMk/>
            <pc:sldMk cId="2235656339" sldId="342"/>
            <ac:grpSpMk id="13" creationId="{65A0B3C2-BC60-7E5B-D5C8-79CF301A2FF7}"/>
          </ac:grpSpMkLst>
        </pc:grpChg>
        <pc:graphicFrameChg chg="mod ord">
          <ac:chgData name="Mkpe Kekung" userId="2344e5cf2330e44b" providerId="LiveId" clId="{20C40D11-9C7F-42F1-A93A-121659C33D1D}" dt="2024-07-22T10:27:03.215" v="1591" actId="1076"/>
          <ac:graphicFrameMkLst>
            <pc:docMk/>
            <pc:sldMk cId="2235656339" sldId="342"/>
            <ac:graphicFrameMk id="24" creationId="{EF17BA2A-7DE1-4B0D-BD20-01C351990B3D}"/>
          </ac:graphicFrameMkLst>
        </pc:graphicFrameChg>
        <pc:picChg chg="add mod">
          <ac:chgData name="Mkpe Kekung" userId="2344e5cf2330e44b" providerId="LiveId" clId="{20C40D11-9C7F-42F1-A93A-121659C33D1D}" dt="2024-07-22T10:27:02.559" v="1590" actId="1076"/>
          <ac:picMkLst>
            <pc:docMk/>
            <pc:sldMk cId="2235656339" sldId="342"/>
            <ac:picMk id="4" creationId="{1A0A1272-FEE9-6179-5B04-DC54F2A1AE24}"/>
          </ac:picMkLst>
        </pc:picChg>
        <pc:picChg chg="add mod">
          <ac:chgData name="Mkpe Kekung" userId="2344e5cf2330e44b" providerId="LiveId" clId="{20C40D11-9C7F-42F1-A93A-121659C33D1D}" dt="2024-07-22T10:27:02.026" v="1589" actId="1076"/>
          <ac:picMkLst>
            <pc:docMk/>
            <pc:sldMk cId="2235656339" sldId="342"/>
            <ac:picMk id="6" creationId="{C5419174-6269-1878-B7DA-490863CB9692}"/>
          </ac:picMkLst>
        </pc:picChg>
        <pc:picChg chg="add mod">
          <ac:chgData name="Mkpe Kekung" userId="2344e5cf2330e44b" providerId="LiveId" clId="{20C40D11-9C7F-42F1-A93A-121659C33D1D}" dt="2024-07-22T10:27:01.465" v="1588" actId="1076"/>
          <ac:picMkLst>
            <pc:docMk/>
            <pc:sldMk cId="2235656339" sldId="342"/>
            <ac:picMk id="7" creationId="{F2064DE5-49D8-F6E6-37AC-AEEC1C58E9A6}"/>
          </ac:picMkLst>
        </pc:picChg>
        <pc:picChg chg="add del">
          <ac:chgData name="Mkpe Kekung" userId="2344e5cf2330e44b" providerId="LiveId" clId="{20C40D11-9C7F-42F1-A93A-121659C33D1D}" dt="2024-07-22T10:24:08.421" v="1565" actId="478"/>
          <ac:picMkLst>
            <pc:docMk/>
            <pc:sldMk cId="2235656339" sldId="342"/>
            <ac:picMk id="19" creationId="{45633AD6-052E-72CA-8318-B6DF5ED39FE1}"/>
          </ac:picMkLst>
        </pc:picChg>
        <pc:picChg chg="del">
          <ac:chgData name="Mkpe Kekung" userId="2344e5cf2330e44b" providerId="LiveId" clId="{20C40D11-9C7F-42F1-A93A-121659C33D1D}" dt="2024-07-22T10:17:27.792" v="1442" actId="478"/>
          <ac:picMkLst>
            <pc:docMk/>
            <pc:sldMk cId="2235656339" sldId="342"/>
            <ac:picMk id="2050" creationId="{28BEE98C-28CB-1089-2FE8-16B23BFB0276}"/>
          </ac:picMkLst>
        </pc:picChg>
        <pc:picChg chg="del">
          <ac:chgData name="Mkpe Kekung" userId="2344e5cf2330e44b" providerId="LiveId" clId="{20C40D11-9C7F-42F1-A93A-121659C33D1D}" dt="2024-07-22T10:16:53.475" v="1441" actId="478"/>
          <ac:picMkLst>
            <pc:docMk/>
            <pc:sldMk cId="2235656339" sldId="342"/>
            <ac:picMk id="2056" creationId="{B13A3671-E5EE-AD32-7135-30412E5E8714}"/>
          </ac:picMkLst>
        </pc:picChg>
        <pc:picChg chg="del">
          <ac:chgData name="Mkpe Kekung" userId="2344e5cf2330e44b" providerId="LiveId" clId="{20C40D11-9C7F-42F1-A93A-121659C33D1D}" dt="2024-07-22T10:18:29.276" v="1458" actId="478"/>
          <ac:picMkLst>
            <pc:docMk/>
            <pc:sldMk cId="2235656339" sldId="342"/>
            <ac:picMk id="2058" creationId="{F8E6E40C-2BBA-B8B9-A647-493CC91D9F0F}"/>
          </ac:picMkLst>
        </pc:picChg>
        <pc:picChg chg="del mod">
          <ac:chgData name="Mkpe Kekung" userId="2344e5cf2330e44b" providerId="LiveId" clId="{20C40D11-9C7F-42F1-A93A-121659C33D1D}" dt="2024-07-22T10:27:32.449" v="1601" actId="478"/>
          <ac:picMkLst>
            <pc:docMk/>
            <pc:sldMk cId="2235656339" sldId="342"/>
            <ac:picMk id="2064" creationId="{6BC8212B-E19C-09A9-1773-3B5F7A045E11}"/>
          </ac:picMkLst>
        </pc:picChg>
        <pc:picChg chg="add mod">
          <ac:chgData name="Mkpe Kekung" userId="2344e5cf2330e44b" providerId="LiveId" clId="{20C40D11-9C7F-42F1-A93A-121659C33D1D}" dt="2024-07-22T10:28:01.285" v="1605" actId="1076"/>
          <ac:picMkLst>
            <pc:docMk/>
            <pc:sldMk cId="2235656339" sldId="342"/>
            <ac:picMk id="6146" creationId="{F2CF1C2C-000E-3C62-0026-71AB092BF6F7}"/>
          </ac:picMkLst>
        </pc:picChg>
        <pc:picChg chg="add">
          <ac:chgData name="Mkpe Kekung" userId="2344e5cf2330e44b" providerId="LiveId" clId="{20C40D11-9C7F-42F1-A93A-121659C33D1D}" dt="2024-07-22T10:23:31.514" v="1546"/>
          <ac:picMkLst>
            <pc:docMk/>
            <pc:sldMk cId="2235656339" sldId="342"/>
            <ac:picMk id="6148" creationId="{14C4EC7B-F7CF-A1F9-C198-C73D43E221AA}"/>
          </ac:picMkLst>
        </pc:picChg>
      </pc:sldChg>
      <pc:sldChg chg="addSp delSp modSp add mod ord setBg delDesignElem">
        <pc:chgData name="Mkpe Kekung" userId="2344e5cf2330e44b" providerId="LiveId" clId="{20C40D11-9C7F-42F1-A93A-121659C33D1D}" dt="2024-07-22T10:53:53.915" v="1981" actId="2711"/>
        <pc:sldMkLst>
          <pc:docMk/>
          <pc:sldMk cId="549548290" sldId="343"/>
        </pc:sldMkLst>
        <pc:spChg chg="add mod">
          <ac:chgData name="Mkpe Kekung" userId="2344e5cf2330e44b" providerId="LiveId" clId="{20C40D11-9C7F-42F1-A93A-121659C33D1D}" dt="2024-07-22T10:53:53.915" v="1981" actId="2711"/>
          <ac:spMkLst>
            <pc:docMk/>
            <pc:sldMk cId="549548290" sldId="343"/>
            <ac:spMk id="3" creationId="{04EC7CF7-545B-3263-394E-B47A03F1A55E}"/>
          </ac:spMkLst>
        </pc:spChg>
        <pc:spChg chg="del">
          <ac:chgData name="Mkpe Kekung" userId="2344e5cf2330e44b" providerId="LiveId" clId="{20C40D11-9C7F-42F1-A93A-121659C33D1D}" dt="2024-07-22T10:50:20.209" v="1936"/>
          <ac:spMkLst>
            <pc:docMk/>
            <pc:sldMk cId="549548290" sldId="343"/>
            <ac:spMk id="10" creationId="{A8E9C91B-7EAD-4562-AB0E-DFB9663AECE3}"/>
          </ac:spMkLst>
        </pc:spChg>
        <pc:picChg chg="mod">
          <ac:chgData name="Mkpe Kekung" userId="2344e5cf2330e44b" providerId="LiveId" clId="{20C40D11-9C7F-42F1-A93A-121659C33D1D}" dt="2024-07-22T10:51:08.629" v="1946" actId="1076"/>
          <ac:picMkLst>
            <pc:docMk/>
            <pc:sldMk cId="549548290" sldId="343"/>
            <ac:picMk id="2" creationId="{DDCB17DE-50A8-AF35-2B50-DDB8782E3867}"/>
          </ac:picMkLst>
        </pc:picChg>
        <pc:picChg chg="mod">
          <ac:chgData name="Mkpe Kekung" userId="2344e5cf2330e44b" providerId="LiveId" clId="{20C40D11-9C7F-42F1-A93A-121659C33D1D}" dt="2024-07-22T10:51:51.205" v="1952" actId="1076"/>
          <ac:picMkLst>
            <pc:docMk/>
            <pc:sldMk cId="549548290" sldId="343"/>
            <ac:picMk id="5" creationId="{2907B618-C236-365B-F85A-8258C972EF87}"/>
          </ac:picMkLst>
        </pc:picChg>
      </pc:sldChg>
      <pc:sldChg chg="addSp delSp modSp new mod modClrScheme modAnim chgLayout">
        <pc:chgData name="Mkpe Kekung" userId="2344e5cf2330e44b" providerId="LiveId" clId="{20C40D11-9C7F-42F1-A93A-121659C33D1D}" dt="2024-07-22T11:19:11.924" v="2173"/>
        <pc:sldMkLst>
          <pc:docMk/>
          <pc:sldMk cId="2138087192" sldId="344"/>
        </pc:sldMkLst>
        <pc:spChg chg="del mod ord">
          <ac:chgData name="Mkpe Kekung" userId="2344e5cf2330e44b" providerId="LiveId" clId="{20C40D11-9C7F-42F1-A93A-121659C33D1D}" dt="2024-07-22T11:13:54.234" v="2121" actId="700"/>
          <ac:spMkLst>
            <pc:docMk/>
            <pc:sldMk cId="2138087192" sldId="344"/>
            <ac:spMk id="2" creationId="{C143B441-AF0E-10D2-5F25-3B28AC7F351F}"/>
          </ac:spMkLst>
        </pc:spChg>
        <pc:spChg chg="del mod ord">
          <ac:chgData name="Mkpe Kekung" userId="2344e5cf2330e44b" providerId="LiveId" clId="{20C40D11-9C7F-42F1-A93A-121659C33D1D}" dt="2024-07-22T11:13:54.234" v="2121" actId="700"/>
          <ac:spMkLst>
            <pc:docMk/>
            <pc:sldMk cId="2138087192" sldId="344"/>
            <ac:spMk id="3" creationId="{58D15A53-C06A-92D2-1387-30EEE8F0A9D8}"/>
          </ac:spMkLst>
        </pc:spChg>
        <pc:spChg chg="add mod ord">
          <ac:chgData name="Mkpe Kekung" userId="2344e5cf2330e44b" providerId="LiveId" clId="{20C40D11-9C7F-42F1-A93A-121659C33D1D}" dt="2024-07-22T11:18:43.786" v="2172" actId="27636"/>
          <ac:spMkLst>
            <pc:docMk/>
            <pc:sldMk cId="2138087192" sldId="344"/>
            <ac:spMk id="4" creationId="{C53CE3F5-EFC9-D242-7225-9F106A7E35B0}"/>
          </ac:spMkLst>
        </pc:spChg>
        <pc:spChg chg="add del mod ord">
          <ac:chgData name="Mkpe Kekung" userId="2344e5cf2330e44b" providerId="LiveId" clId="{20C40D11-9C7F-42F1-A93A-121659C33D1D}" dt="2024-07-22T11:14:30.133" v="2136"/>
          <ac:spMkLst>
            <pc:docMk/>
            <pc:sldMk cId="2138087192" sldId="344"/>
            <ac:spMk id="5" creationId="{A0BD6624-5407-E236-7241-2C070CEB8A14}"/>
          </ac:spMkLst>
        </pc:spChg>
        <pc:spChg chg="add del mod ord">
          <ac:chgData name="Mkpe Kekung" userId="2344e5cf2330e44b" providerId="LiveId" clId="{20C40D11-9C7F-42F1-A93A-121659C33D1D}" dt="2024-07-22T11:14:16.930" v="2132"/>
          <ac:spMkLst>
            <pc:docMk/>
            <pc:sldMk cId="2138087192" sldId="344"/>
            <ac:spMk id="6" creationId="{04120400-C8CA-CE41-1E11-E776B6683269}"/>
          </ac:spMkLst>
        </pc:spChg>
        <pc:picChg chg="add mod ord modCrop">
          <ac:chgData name="Mkpe Kekung" userId="2344e5cf2330e44b" providerId="LiveId" clId="{20C40D11-9C7F-42F1-A93A-121659C33D1D}" dt="2024-07-22T11:18:04.056" v="2166" actId="1076"/>
          <ac:picMkLst>
            <pc:docMk/>
            <pc:sldMk cId="2138087192" sldId="344"/>
            <ac:picMk id="8" creationId="{9EEDA2C4-C0C4-4143-6F2A-8F12DA2E247D}"/>
          </ac:picMkLst>
        </pc:picChg>
        <pc:picChg chg="add mod ord modCrop">
          <ac:chgData name="Mkpe Kekung" userId="2344e5cf2330e44b" providerId="LiveId" clId="{20C40D11-9C7F-42F1-A93A-121659C33D1D}" dt="2024-07-22T11:18:16.408" v="2167" actId="1076"/>
          <ac:picMkLst>
            <pc:docMk/>
            <pc:sldMk cId="2138087192" sldId="344"/>
            <ac:picMk id="9" creationId="{0C13EF80-7DF0-8DD5-8BE9-B30DCCB9F11B}"/>
          </ac:picMkLst>
        </pc:picChg>
      </pc:sldChg>
      <pc:sldChg chg="addSp delSp modSp new mod">
        <pc:chgData name="Mkpe Kekung" userId="2344e5cf2330e44b" providerId="LiveId" clId="{20C40D11-9C7F-42F1-A93A-121659C33D1D}" dt="2024-07-22T14:14:36.463" v="2412" actId="14100"/>
        <pc:sldMkLst>
          <pc:docMk/>
          <pc:sldMk cId="2777117106" sldId="345"/>
        </pc:sldMkLst>
        <pc:spChg chg="del mod">
          <ac:chgData name="Mkpe Kekung" userId="2344e5cf2330e44b" providerId="LiveId" clId="{20C40D11-9C7F-42F1-A93A-121659C33D1D}" dt="2024-07-22T14:14:09.565" v="2406" actId="478"/>
          <ac:spMkLst>
            <pc:docMk/>
            <pc:sldMk cId="2777117106" sldId="345"/>
            <ac:spMk id="2" creationId="{A2795C68-29CE-3FAE-4ACF-DAE251CB34B8}"/>
          </ac:spMkLst>
        </pc:spChg>
        <pc:spChg chg="add del mod">
          <ac:chgData name="Mkpe Kekung" userId="2344e5cf2330e44b" providerId="LiveId" clId="{20C40D11-9C7F-42F1-A93A-121659C33D1D}" dt="2024-07-22T14:14:36.463" v="2412" actId="14100"/>
          <ac:spMkLst>
            <pc:docMk/>
            <pc:sldMk cId="2777117106" sldId="345"/>
            <ac:spMk id="3" creationId="{44F34DF4-632A-ED18-451F-86037E5622E8}"/>
          </ac:spMkLst>
        </pc:spChg>
      </pc:sldChg>
      <pc:sldChg chg="addSp delSp modSp add del mod">
        <pc:chgData name="Mkpe Kekung" userId="2344e5cf2330e44b" providerId="LiveId" clId="{20C40D11-9C7F-42F1-A93A-121659C33D1D}" dt="2024-08-04T12:16:23.131" v="3000" actId="47"/>
        <pc:sldMkLst>
          <pc:docMk/>
          <pc:sldMk cId="1696679657" sldId="346"/>
        </pc:sldMkLst>
        <pc:spChg chg="add del mod">
          <ac:chgData name="Mkpe Kekung" userId="2344e5cf2330e44b" providerId="LiveId" clId="{20C40D11-9C7F-42F1-A93A-121659C33D1D}" dt="2024-08-04T12:09:32.022" v="2979" actId="478"/>
          <ac:spMkLst>
            <pc:docMk/>
            <pc:sldMk cId="1696679657" sldId="346"/>
            <ac:spMk id="3" creationId="{51A7D148-555F-D8CC-53D3-C0996BFC0A34}"/>
          </ac:spMkLst>
        </pc:spChg>
        <pc:spChg chg="del mod">
          <ac:chgData name="Mkpe Kekung" userId="2344e5cf2330e44b" providerId="LiveId" clId="{20C40D11-9C7F-42F1-A93A-121659C33D1D}" dt="2024-08-04T11:23:00.451" v="2639" actId="478"/>
          <ac:spMkLst>
            <pc:docMk/>
            <pc:sldMk cId="1696679657" sldId="346"/>
            <ac:spMk id="7" creationId="{46BBDB5D-5BCC-0AD7-6361-10C721F1BCF0}"/>
          </ac:spMkLst>
        </pc:spChg>
        <pc:spChg chg="add del mod">
          <ac:chgData name="Mkpe Kekung" userId="2344e5cf2330e44b" providerId="LiveId" clId="{20C40D11-9C7F-42F1-A93A-121659C33D1D}" dt="2024-08-04T11:23:08.119" v="2640" actId="478"/>
          <ac:spMkLst>
            <pc:docMk/>
            <pc:sldMk cId="1696679657" sldId="346"/>
            <ac:spMk id="9" creationId="{CB600C5E-9E53-8677-A6FA-DD3E4585E340}"/>
          </ac:spMkLst>
        </pc:spChg>
        <pc:spChg chg="add del mod">
          <ac:chgData name="Mkpe Kekung" userId="2344e5cf2330e44b" providerId="LiveId" clId="{20C40D11-9C7F-42F1-A93A-121659C33D1D}" dt="2024-08-04T12:09:32.022" v="2979" actId="478"/>
          <ac:spMkLst>
            <pc:docMk/>
            <pc:sldMk cId="1696679657" sldId="346"/>
            <ac:spMk id="15" creationId="{4CB99A46-902A-3CF7-728C-816690319FFB}"/>
          </ac:spMkLst>
        </pc:spChg>
        <pc:grpChg chg="add mod">
          <ac:chgData name="Mkpe Kekung" userId="2344e5cf2330e44b" providerId="LiveId" clId="{20C40D11-9C7F-42F1-A93A-121659C33D1D}" dt="2024-08-04T11:27:32.893" v="2671" actId="1076"/>
          <ac:grpSpMkLst>
            <pc:docMk/>
            <pc:sldMk cId="1696679657" sldId="346"/>
            <ac:grpSpMk id="11" creationId="{E465A7B8-BE79-9BA6-FDF1-25985FC747CE}"/>
          </ac:grpSpMkLst>
        </pc:grpChg>
        <pc:picChg chg="del mod">
          <ac:chgData name="Mkpe Kekung" userId="2344e5cf2330e44b" providerId="LiveId" clId="{20C40D11-9C7F-42F1-A93A-121659C33D1D}" dt="2024-08-04T11:22:00.009" v="2627" actId="478"/>
          <ac:picMkLst>
            <pc:docMk/>
            <pc:sldMk cId="1696679657" sldId="346"/>
            <ac:picMk id="4" creationId="{F794A891-A7DC-F300-4FF0-E78C231A7102}"/>
          </ac:picMkLst>
        </pc:picChg>
        <pc:picChg chg="add mod">
          <ac:chgData name="Mkpe Kekung" userId="2344e5cf2330e44b" providerId="LiveId" clId="{20C40D11-9C7F-42F1-A93A-121659C33D1D}" dt="2024-08-04T11:27:32.893" v="2671" actId="1076"/>
          <ac:picMkLst>
            <pc:docMk/>
            <pc:sldMk cId="1696679657" sldId="346"/>
            <ac:picMk id="5" creationId="{12B62A97-8AFE-097A-743A-22278632CD2D}"/>
          </ac:picMkLst>
        </pc:picChg>
        <pc:picChg chg="mod">
          <ac:chgData name="Mkpe Kekung" userId="2344e5cf2330e44b" providerId="LiveId" clId="{20C40D11-9C7F-42F1-A93A-121659C33D1D}" dt="2024-08-04T11:36:50.027" v="2718" actId="1076"/>
          <ac:picMkLst>
            <pc:docMk/>
            <pc:sldMk cId="1696679657" sldId="346"/>
            <ac:picMk id="6" creationId="{E3905E2A-62E9-A44B-E2F6-D6BBF59AFA26}"/>
          </ac:picMkLst>
        </pc:picChg>
        <pc:picChg chg="mod">
          <ac:chgData name="Mkpe Kekung" userId="2344e5cf2330e44b" providerId="LiveId" clId="{20C40D11-9C7F-42F1-A93A-121659C33D1D}" dt="2024-08-04T11:27:32.893" v="2671" actId="1076"/>
          <ac:picMkLst>
            <pc:docMk/>
            <pc:sldMk cId="1696679657" sldId="346"/>
            <ac:picMk id="10" creationId="{FA318E50-491D-49B8-3BB4-3BA7F7E6C454}"/>
          </ac:picMkLst>
        </pc:picChg>
        <pc:picChg chg="add mod">
          <ac:chgData name="Mkpe Kekung" userId="2344e5cf2330e44b" providerId="LiveId" clId="{20C40D11-9C7F-42F1-A93A-121659C33D1D}" dt="2024-08-04T11:37:44.825" v="2723" actId="1076"/>
          <ac:picMkLst>
            <pc:docMk/>
            <pc:sldMk cId="1696679657" sldId="346"/>
            <ac:picMk id="12" creationId="{CAFB1130-E7C2-FE2B-AB7A-9144E4A5360A}"/>
          </ac:picMkLst>
        </pc:picChg>
        <pc:picChg chg="add del mod">
          <ac:chgData name="Mkpe Kekung" userId="2344e5cf2330e44b" providerId="LiveId" clId="{20C40D11-9C7F-42F1-A93A-121659C33D1D}" dt="2024-08-04T11:35:30.780" v="2711" actId="478"/>
          <ac:picMkLst>
            <pc:docMk/>
            <pc:sldMk cId="1696679657" sldId="346"/>
            <ac:picMk id="13" creationId="{7AC5D974-BC5A-7FA9-8A13-AC87AFDA91D4}"/>
          </ac:picMkLst>
        </pc:picChg>
        <pc:picChg chg="mod">
          <ac:chgData name="Mkpe Kekung" userId="2344e5cf2330e44b" providerId="LiveId" clId="{20C40D11-9C7F-42F1-A93A-121659C33D1D}" dt="2024-08-04T11:37:45.592" v="2724" actId="14100"/>
          <ac:picMkLst>
            <pc:docMk/>
            <pc:sldMk cId="1696679657" sldId="346"/>
            <ac:picMk id="1026" creationId="{25B6E485-8BEE-7A95-3BC6-C03607B17D69}"/>
          </ac:picMkLst>
        </pc:picChg>
        <pc:picChg chg="mod">
          <ac:chgData name="Mkpe Kekung" userId="2344e5cf2330e44b" providerId="LiveId" clId="{20C40D11-9C7F-42F1-A93A-121659C33D1D}" dt="2024-08-04T11:27:32.893" v="2671" actId="1076"/>
          <ac:picMkLst>
            <pc:docMk/>
            <pc:sldMk cId="1696679657" sldId="346"/>
            <ac:picMk id="1030" creationId="{346E8D36-135E-BDDB-B68E-66685BA55779}"/>
          </ac:picMkLst>
        </pc:picChg>
        <pc:picChg chg="del mod">
          <ac:chgData name="Mkpe Kekung" userId="2344e5cf2330e44b" providerId="LiveId" clId="{20C40D11-9C7F-42F1-A93A-121659C33D1D}" dt="2024-08-04T11:28:24.601" v="2675" actId="478"/>
          <ac:picMkLst>
            <pc:docMk/>
            <pc:sldMk cId="1696679657" sldId="346"/>
            <ac:picMk id="1032" creationId="{65D05E2B-8C99-3FCD-0FDB-E23178523A81}"/>
          </ac:picMkLst>
        </pc:picChg>
      </pc:sldChg>
      <pc:sldChg chg="delSp modSp add del mod setBg delDesignElem">
        <pc:chgData name="Mkpe Kekung" userId="2344e5cf2330e44b" providerId="LiveId" clId="{20C40D11-9C7F-42F1-A93A-121659C33D1D}" dt="2024-07-23T07:31:09.692" v="2506" actId="47"/>
        <pc:sldMkLst>
          <pc:docMk/>
          <pc:sldMk cId="2111474796" sldId="346"/>
        </pc:sldMkLst>
        <pc:spChg chg="del">
          <ac:chgData name="Mkpe Kekung" userId="2344e5cf2330e44b" providerId="LiveId" clId="{20C40D11-9C7F-42F1-A93A-121659C33D1D}" dt="2024-07-22T14:44:35.483" v="2456"/>
          <ac:spMkLst>
            <pc:docMk/>
            <pc:sldMk cId="2111474796" sldId="346"/>
            <ac:spMk id="10" creationId="{39E3965E-AC41-4711-9D10-E25ABB132D86}"/>
          </ac:spMkLst>
        </pc:spChg>
        <pc:spChg chg="del">
          <ac:chgData name="Mkpe Kekung" userId="2344e5cf2330e44b" providerId="LiveId" clId="{20C40D11-9C7F-42F1-A93A-121659C33D1D}" dt="2024-07-22T14:44:35.483" v="2456"/>
          <ac:spMkLst>
            <pc:docMk/>
            <pc:sldMk cId="2111474796" sldId="346"/>
            <ac:spMk id="14" creationId="{2FDF0794-1B86-42B2-B8C7-F60123E638ED}"/>
          </ac:spMkLst>
        </pc:spChg>
        <pc:spChg chg="del">
          <ac:chgData name="Mkpe Kekung" userId="2344e5cf2330e44b" providerId="LiveId" clId="{20C40D11-9C7F-42F1-A93A-121659C33D1D}" dt="2024-07-22T14:44:35.483" v="2456"/>
          <ac:spMkLst>
            <pc:docMk/>
            <pc:sldMk cId="2111474796" sldId="346"/>
            <ac:spMk id="16" creationId="{EEFC1EB0-DB92-4E98-B3A9-0CD6FA5A8B62}"/>
          </ac:spMkLst>
        </pc:spChg>
        <pc:picChg chg="mod">
          <ac:chgData name="Mkpe Kekung" userId="2344e5cf2330e44b" providerId="LiveId" clId="{20C40D11-9C7F-42F1-A93A-121659C33D1D}" dt="2024-07-22T14:46:31.450" v="2465" actId="1076"/>
          <ac:picMkLst>
            <pc:docMk/>
            <pc:sldMk cId="2111474796" sldId="346"/>
            <ac:picMk id="5" creationId="{3F9D8DA0-3736-0667-17B4-DCF9355C1A2E}"/>
          </ac:picMkLst>
        </pc:picChg>
        <pc:cxnChg chg="del">
          <ac:chgData name="Mkpe Kekung" userId="2344e5cf2330e44b" providerId="LiveId" clId="{20C40D11-9C7F-42F1-A93A-121659C33D1D}" dt="2024-07-22T14:44:35.483" v="2456"/>
          <ac:cxnSpMkLst>
            <pc:docMk/>
            <pc:sldMk cId="2111474796" sldId="346"/>
            <ac:cxnSpMk id="12" creationId="{1F5DC8C3-BA5F-4EED-BB9A-A14272BD82A1}"/>
          </ac:cxnSpMkLst>
        </pc:cxnChg>
        <pc:cxnChg chg="del">
          <ac:chgData name="Mkpe Kekung" userId="2344e5cf2330e44b" providerId="LiveId" clId="{20C40D11-9C7F-42F1-A93A-121659C33D1D}" dt="2024-07-22T14:44:35.483" v="2456"/>
          <ac:cxnSpMkLst>
            <pc:docMk/>
            <pc:sldMk cId="2111474796" sldId="346"/>
            <ac:cxnSpMk id="18" creationId="{96D07482-83A3-4451-943C-B46961082957}"/>
          </ac:cxnSpMkLst>
        </pc:cxnChg>
      </pc:sldChg>
      <pc:sldChg chg="addSp modSp new del mod">
        <pc:chgData name="Mkpe Kekung" userId="2344e5cf2330e44b" providerId="LiveId" clId="{20C40D11-9C7F-42F1-A93A-121659C33D1D}" dt="2024-08-04T12:05:24.720" v="2969" actId="47"/>
        <pc:sldMkLst>
          <pc:docMk/>
          <pc:sldMk cId="2964036341" sldId="347"/>
        </pc:sldMkLst>
        <pc:spChg chg="mod">
          <ac:chgData name="Mkpe Kekung" userId="2344e5cf2330e44b" providerId="LiveId" clId="{20C40D11-9C7F-42F1-A93A-121659C33D1D}" dt="2024-08-04T11:57:55.653" v="2890" actId="255"/>
          <ac:spMkLst>
            <pc:docMk/>
            <pc:sldMk cId="2964036341" sldId="347"/>
            <ac:spMk id="2" creationId="{C1EA1E8D-C969-E67B-2704-42223BA1A72D}"/>
          </ac:spMkLst>
        </pc:spChg>
        <pc:spChg chg="mod">
          <ac:chgData name="Mkpe Kekung" userId="2344e5cf2330e44b" providerId="LiveId" clId="{20C40D11-9C7F-42F1-A93A-121659C33D1D}" dt="2024-08-04T11:56:36.964" v="2884" actId="20577"/>
          <ac:spMkLst>
            <pc:docMk/>
            <pc:sldMk cId="2964036341" sldId="347"/>
            <ac:spMk id="3" creationId="{B6620778-7208-7835-8176-E421C8A5EA9E}"/>
          </ac:spMkLst>
        </pc:spChg>
        <pc:picChg chg="add mod">
          <ac:chgData name="Mkpe Kekung" userId="2344e5cf2330e44b" providerId="LiveId" clId="{20C40D11-9C7F-42F1-A93A-121659C33D1D}" dt="2024-08-04T11:57:35.849" v="2888" actId="1076"/>
          <ac:picMkLst>
            <pc:docMk/>
            <pc:sldMk cId="2964036341" sldId="347"/>
            <ac:picMk id="5" creationId="{B45BB754-0F9D-B0CF-C890-AD8F7A6BFCFE}"/>
          </ac:picMkLst>
        </pc:picChg>
      </pc:sldChg>
      <pc:sldChg chg="addSp delSp modSp add mod modAnim">
        <pc:chgData name="Mkpe Kekung" userId="2344e5cf2330e44b" providerId="LiveId" clId="{20C40D11-9C7F-42F1-A93A-121659C33D1D}" dt="2024-08-04T12:08:55.551" v="2977"/>
        <pc:sldMkLst>
          <pc:docMk/>
          <pc:sldMk cId="3020502562" sldId="348"/>
        </pc:sldMkLst>
        <pc:spChg chg="mod">
          <ac:chgData name="Mkpe Kekung" userId="2344e5cf2330e44b" providerId="LiveId" clId="{20C40D11-9C7F-42F1-A93A-121659C33D1D}" dt="2024-08-04T11:33:43.641" v="2706" actId="255"/>
          <ac:spMkLst>
            <pc:docMk/>
            <pc:sldMk cId="3020502562" sldId="348"/>
            <ac:spMk id="2" creationId="{8E105D76-546C-72AF-5621-FD6B42D20508}"/>
          </ac:spMkLst>
        </pc:spChg>
        <pc:spChg chg="mod">
          <ac:chgData name="Mkpe Kekung" userId="2344e5cf2330e44b" providerId="LiveId" clId="{20C40D11-9C7F-42F1-A93A-121659C33D1D}" dt="2024-08-04T11:40:32.111" v="2738" actId="27636"/>
          <ac:spMkLst>
            <pc:docMk/>
            <pc:sldMk cId="3020502562" sldId="348"/>
            <ac:spMk id="3" creationId="{51A7D148-555F-D8CC-53D3-C0996BFC0A34}"/>
          </ac:spMkLst>
        </pc:spChg>
        <pc:spChg chg="add mod ord">
          <ac:chgData name="Mkpe Kekung" userId="2344e5cf2330e44b" providerId="LiveId" clId="{20C40D11-9C7F-42F1-A93A-121659C33D1D}" dt="2024-08-04T12:07:05.592" v="2974" actId="1076"/>
          <ac:spMkLst>
            <pc:docMk/>
            <pc:sldMk cId="3020502562" sldId="348"/>
            <ac:spMk id="4" creationId="{E56A75DC-7D61-1C16-4398-12CF39765C5B}"/>
          </ac:spMkLst>
        </pc:spChg>
        <pc:spChg chg="add mod">
          <ac:chgData name="Mkpe Kekung" userId="2344e5cf2330e44b" providerId="LiveId" clId="{20C40D11-9C7F-42F1-A93A-121659C33D1D}" dt="2024-08-04T12:04:01.211" v="2967" actId="1076"/>
          <ac:spMkLst>
            <pc:docMk/>
            <pc:sldMk cId="3020502562" sldId="348"/>
            <ac:spMk id="14" creationId="{28BC6E07-DDCA-89C3-7822-845DF8301334}"/>
          </ac:spMkLst>
        </pc:spChg>
        <pc:grpChg chg="mod">
          <ac:chgData name="Mkpe Kekung" userId="2344e5cf2330e44b" providerId="LiveId" clId="{20C40D11-9C7F-42F1-A93A-121659C33D1D}" dt="2024-08-04T11:43:37.143" v="2752" actId="1076"/>
          <ac:grpSpMkLst>
            <pc:docMk/>
            <pc:sldMk cId="3020502562" sldId="348"/>
            <ac:grpSpMk id="11" creationId="{E465A7B8-BE79-9BA6-FDF1-25985FC747CE}"/>
          </ac:grpSpMkLst>
        </pc:grpChg>
        <pc:picChg chg="mod">
          <ac:chgData name="Mkpe Kekung" userId="2344e5cf2330e44b" providerId="LiveId" clId="{20C40D11-9C7F-42F1-A93A-121659C33D1D}" dt="2024-08-04T11:43:37.143" v="2752" actId="1076"/>
          <ac:picMkLst>
            <pc:docMk/>
            <pc:sldMk cId="3020502562" sldId="348"/>
            <ac:picMk id="5" creationId="{12B62A97-8AFE-097A-743A-22278632CD2D}"/>
          </ac:picMkLst>
        </pc:picChg>
        <pc:picChg chg="del">
          <ac:chgData name="Mkpe Kekung" userId="2344e5cf2330e44b" providerId="LiveId" clId="{20C40D11-9C7F-42F1-A93A-121659C33D1D}" dt="2024-08-04T11:39:50.501" v="2729" actId="478"/>
          <ac:picMkLst>
            <pc:docMk/>
            <pc:sldMk cId="3020502562" sldId="348"/>
            <ac:picMk id="6" creationId="{E3905E2A-62E9-A44B-E2F6-D6BBF59AFA26}"/>
          </ac:picMkLst>
        </pc:picChg>
        <pc:picChg chg="add mod">
          <ac:chgData name="Mkpe Kekung" userId="2344e5cf2330e44b" providerId="LiveId" clId="{20C40D11-9C7F-42F1-A93A-121659C33D1D}" dt="2024-08-04T11:48:51.448" v="2760" actId="1076"/>
          <ac:picMkLst>
            <pc:docMk/>
            <pc:sldMk cId="3020502562" sldId="348"/>
            <ac:picMk id="7" creationId="{1E3628B2-A8DE-9CE4-5484-43908D09571A}"/>
          </ac:picMkLst>
        </pc:picChg>
        <pc:picChg chg="add mod">
          <ac:chgData name="Mkpe Kekung" userId="2344e5cf2330e44b" providerId="LiveId" clId="{20C40D11-9C7F-42F1-A93A-121659C33D1D}" dt="2024-08-04T11:41:05.736" v="2742"/>
          <ac:picMkLst>
            <pc:docMk/>
            <pc:sldMk cId="3020502562" sldId="348"/>
            <ac:picMk id="8" creationId="{A03A89AB-F472-BF05-1C2F-ED36A8216310}"/>
          </ac:picMkLst>
        </pc:picChg>
        <pc:picChg chg="add mod">
          <ac:chgData name="Mkpe Kekung" userId="2344e5cf2330e44b" providerId="LiveId" clId="{20C40D11-9C7F-42F1-A93A-121659C33D1D}" dt="2024-08-04T12:04:38.392" v="2968" actId="1076"/>
          <ac:picMkLst>
            <pc:docMk/>
            <pc:sldMk cId="3020502562" sldId="348"/>
            <ac:picMk id="9" creationId="{A8E7642E-55DA-FB36-BF14-83217AF6F41A}"/>
          </ac:picMkLst>
        </pc:picChg>
        <pc:picChg chg="del mod">
          <ac:chgData name="Mkpe Kekung" userId="2344e5cf2330e44b" providerId="LiveId" clId="{20C40D11-9C7F-42F1-A93A-121659C33D1D}" dt="2024-08-04T11:32:21.748" v="2696" actId="478"/>
          <ac:picMkLst>
            <pc:docMk/>
            <pc:sldMk cId="3020502562" sldId="348"/>
            <ac:picMk id="10" creationId="{FA318E50-491D-49B8-3BB4-3BA7F7E6C454}"/>
          </ac:picMkLst>
        </pc:picChg>
        <pc:picChg chg="del mod">
          <ac:chgData name="Mkpe Kekung" userId="2344e5cf2330e44b" providerId="LiveId" clId="{20C40D11-9C7F-42F1-A93A-121659C33D1D}" dt="2024-08-04T11:40:49.898" v="2741" actId="478"/>
          <ac:picMkLst>
            <pc:docMk/>
            <pc:sldMk cId="3020502562" sldId="348"/>
            <ac:picMk id="12" creationId="{CAFB1130-E7C2-FE2B-AB7A-9144E4A5360A}"/>
          </ac:picMkLst>
        </pc:picChg>
        <pc:picChg chg="del mod">
          <ac:chgData name="Mkpe Kekung" userId="2344e5cf2330e44b" providerId="LiveId" clId="{20C40D11-9C7F-42F1-A93A-121659C33D1D}" dt="2024-08-04T11:39:43.510" v="2728" actId="478"/>
          <ac:picMkLst>
            <pc:docMk/>
            <pc:sldMk cId="3020502562" sldId="348"/>
            <ac:picMk id="13" creationId="{7AC5D974-BC5A-7FA9-8A13-AC87AFDA91D4}"/>
          </ac:picMkLst>
        </pc:picChg>
        <pc:picChg chg="mod">
          <ac:chgData name="Mkpe Kekung" userId="2344e5cf2330e44b" providerId="LiveId" clId="{20C40D11-9C7F-42F1-A93A-121659C33D1D}" dt="2024-08-04T12:08:21.532" v="2976" actId="14100"/>
          <ac:picMkLst>
            <pc:docMk/>
            <pc:sldMk cId="3020502562" sldId="348"/>
            <ac:picMk id="1026" creationId="{25B6E485-8BEE-7A95-3BC6-C03607B17D69}"/>
          </ac:picMkLst>
        </pc:picChg>
        <pc:picChg chg="mod">
          <ac:chgData name="Mkpe Kekung" userId="2344e5cf2330e44b" providerId="LiveId" clId="{20C40D11-9C7F-42F1-A93A-121659C33D1D}" dt="2024-08-04T11:43:37.143" v="2752" actId="1076"/>
          <ac:picMkLst>
            <pc:docMk/>
            <pc:sldMk cId="3020502562" sldId="348"/>
            <ac:picMk id="1030" creationId="{346E8D36-135E-BDDB-B68E-66685BA55779}"/>
          </ac:picMkLst>
        </pc:picChg>
      </pc:sldChg>
      <pc:sldChg chg="addSp delSp modSp add del mod">
        <pc:chgData name="Mkpe Kekung" userId="2344e5cf2330e44b" providerId="LiveId" clId="{20C40D11-9C7F-42F1-A93A-121659C33D1D}" dt="2024-08-04T12:11:36.511" v="2999" actId="47"/>
        <pc:sldMkLst>
          <pc:docMk/>
          <pc:sldMk cId="2495493775" sldId="349"/>
        </pc:sldMkLst>
        <pc:spChg chg="del">
          <ac:chgData name="Mkpe Kekung" userId="2344e5cf2330e44b" providerId="LiveId" clId="{20C40D11-9C7F-42F1-A93A-121659C33D1D}" dt="2024-08-04T12:10:01.215" v="2982" actId="478"/>
          <ac:spMkLst>
            <pc:docMk/>
            <pc:sldMk cId="2495493775" sldId="349"/>
            <ac:spMk id="3" creationId="{51A7D148-555F-D8CC-53D3-C0996BFC0A34}"/>
          </ac:spMkLst>
        </pc:spChg>
        <pc:spChg chg="add del mod">
          <ac:chgData name="Mkpe Kekung" userId="2344e5cf2330e44b" providerId="LiveId" clId="{20C40D11-9C7F-42F1-A93A-121659C33D1D}" dt="2024-08-04T12:10:04.506" v="2983" actId="478"/>
          <ac:spMkLst>
            <pc:docMk/>
            <pc:sldMk cId="2495493775" sldId="349"/>
            <ac:spMk id="7" creationId="{0C506EE4-501C-646C-168F-918FEE292897}"/>
          </ac:spMkLst>
        </pc:spChg>
        <pc:grpChg chg="mod">
          <ac:chgData name="Mkpe Kekung" userId="2344e5cf2330e44b" providerId="LiveId" clId="{20C40D11-9C7F-42F1-A93A-121659C33D1D}" dt="2024-08-04T12:11:18.528" v="2998" actId="1076"/>
          <ac:grpSpMkLst>
            <pc:docMk/>
            <pc:sldMk cId="2495493775" sldId="349"/>
            <ac:grpSpMk id="11" creationId="{E465A7B8-BE79-9BA6-FDF1-25985FC747CE}"/>
          </ac:grpSpMkLst>
        </pc:grpChg>
        <pc:picChg chg="mod">
          <ac:chgData name="Mkpe Kekung" userId="2344e5cf2330e44b" providerId="LiveId" clId="{20C40D11-9C7F-42F1-A93A-121659C33D1D}" dt="2024-08-04T12:11:18.528" v="2998" actId="1076"/>
          <ac:picMkLst>
            <pc:docMk/>
            <pc:sldMk cId="2495493775" sldId="349"/>
            <ac:picMk id="5" creationId="{12B62A97-8AFE-097A-743A-22278632CD2D}"/>
          </ac:picMkLst>
        </pc:picChg>
        <pc:picChg chg="del">
          <ac:chgData name="Mkpe Kekung" userId="2344e5cf2330e44b" providerId="LiveId" clId="{20C40D11-9C7F-42F1-A93A-121659C33D1D}" dt="2024-08-04T12:09:57.654" v="2981" actId="478"/>
          <ac:picMkLst>
            <pc:docMk/>
            <pc:sldMk cId="2495493775" sldId="349"/>
            <ac:picMk id="6" creationId="{E3905E2A-62E9-A44B-E2F6-D6BBF59AFA26}"/>
          </ac:picMkLst>
        </pc:picChg>
        <pc:picChg chg="mod">
          <ac:chgData name="Mkpe Kekung" userId="2344e5cf2330e44b" providerId="LiveId" clId="{20C40D11-9C7F-42F1-A93A-121659C33D1D}" dt="2024-08-04T12:11:18.528" v="2998" actId="1076"/>
          <ac:picMkLst>
            <pc:docMk/>
            <pc:sldMk cId="2495493775" sldId="349"/>
            <ac:picMk id="10" creationId="{FA318E50-491D-49B8-3BB4-3BA7F7E6C454}"/>
          </ac:picMkLst>
        </pc:picChg>
        <pc:picChg chg="mod">
          <ac:chgData name="Mkpe Kekung" userId="2344e5cf2330e44b" providerId="LiveId" clId="{20C40D11-9C7F-42F1-A93A-121659C33D1D}" dt="2024-08-04T12:11:18.528" v="2998" actId="1076"/>
          <ac:picMkLst>
            <pc:docMk/>
            <pc:sldMk cId="2495493775" sldId="349"/>
            <ac:picMk id="1030" creationId="{346E8D36-135E-BDDB-B68E-66685BA55779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35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52.svg"/><Relationship Id="rId2" Type="http://schemas.openxmlformats.org/officeDocument/2006/relationships/image" Target="../media/image43.svg"/><Relationship Id="rId1" Type="http://schemas.openxmlformats.org/officeDocument/2006/relationships/image" Target="../media/image39.png"/><Relationship Id="rId6" Type="http://schemas.openxmlformats.org/officeDocument/2006/relationships/image" Target="../media/image47.sv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4.png"/><Relationship Id="rId4" Type="http://schemas.openxmlformats.org/officeDocument/2006/relationships/image" Target="../media/image35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openxmlformats.org/officeDocument/2006/relationships/image" Target="../media/image52.svg"/><Relationship Id="rId2" Type="http://schemas.openxmlformats.org/officeDocument/2006/relationships/image" Target="../media/image43.svg"/><Relationship Id="rId1" Type="http://schemas.openxmlformats.org/officeDocument/2006/relationships/image" Target="../media/image39.png"/><Relationship Id="rId6" Type="http://schemas.openxmlformats.org/officeDocument/2006/relationships/image" Target="../media/image47.svg"/><Relationship Id="rId11" Type="http://schemas.openxmlformats.org/officeDocument/2006/relationships/image" Target="../media/image15.png"/><Relationship Id="rId5" Type="http://schemas.openxmlformats.org/officeDocument/2006/relationships/image" Target="../media/image41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/>
      <dgm:t>
        <a:bodyPr/>
        <a:lstStyle/>
        <a:p>
          <a:r>
            <a:rPr lang="en-US" sz="1300" b="1" dirty="0"/>
            <a:t>B.Eng., Mechanical Engineering</a:t>
          </a:r>
        </a:p>
        <a:p>
          <a:r>
            <a:rPr lang="en-US" sz="1100" b="1" dirty="0"/>
            <a:t>(2013-2018)</a:t>
          </a:r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/>
      <dgm:t>
        <a:bodyPr/>
        <a:lstStyle/>
        <a:p>
          <a:pPr algn="l"/>
          <a:endParaRPr lang="en-US" sz="1200" b="1" i="0" u="none" dirty="0"/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D07AD3FD-84FF-467E-9693-752776549C61}">
      <dgm:prSet phldrT="[Text]" phldr="0" custT="1"/>
      <dgm:spPr/>
      <dgm:t>
        <a:bodyPr/>
        <a:lstStyle/>
        <a:p>
          <a:r>
            <a:rPr lang="en-US" sz="1300" b="1" dirty="0"/>
            <a:t>NYSC, Incomplete MSc </a:t>
          </a:r>
        </a:p>
        <a:p>
          <a:r>
            <a:rPr lang="en-US" sz="1300" b="1" dirty="0"/>
            <a:t>(Energy Studies)</a:t>
          </a:r>
        </a:p>
        <a:p>
          <a:r>
            <a:rPr lang="en-US" sz="1100" b="1" dirty="0"/>
            <a:t>(2019-2022) </a:t>
          </a:r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5D70EFF5-8B31-4A1F-AE44-51E4CF0013EB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600" b="1" dirty="0"/>
            <a:t>Ahmadu Bello University, Zaria, Nigeria</a:t>
          </a:r>
        </a:p>
        <a:p>
          <a:pPr>
            <a:buFont typeface="Arial" panose="020B0604020202020204" pitchFamily="34" charset="0"/>
            <a:buNone/>
          </a:pPr>
          <a:endParaRPr lang="en-US" sz="1400" b="1" dirty="0"/>
        </a:p>
      </dgm:t>
    </dgm:pt>
    <dgm:pt modelId="{96C720A0-FEEF-48D1-8DF6-ABA03C304822}" type="parTrans" cxnId="{E97FF64F-8020-497E-AE7D-2395DDA4560D}">
      <dgm:prSet/>
      <dgm:spPr/>
      <dgm:t>
        <a:bodyPr/>
        <a:lstStyle/>
        <a:p>
          <a:endParaRPr lang="en-US"/>
        </a:p>
      </dgm:t>
    </dgm:pt>
    <dgm:pt modelId="{B6A59CDE-18AD-4553-B6C5-FF001A8E8510}" type="sibTrans" cxnId="{E97FF64F-8020-497E-AE7D-2395DDA4560D}">
      <dgm:prSet/>
      <dgm:spPr/>
      <dgm:t>
        <a:bodyPr/>
        <a:lstStyle/>
        <a:p>
          <a:endParaRPr lang="en-US"/>
        </a:p>
      </dgm:t>
    </dgm:pt>
    <dgm:pt modelId="{D71FC021-6A65-44D1-95B9-0E6C89079866}">
      <dgm:prSet phldrT="[Text]" phldr="0" custT="1"/>
      <dgm:spPr/>
      <dgm:t>
        <a:bodyPr/>
        <a:lstStyle/>
        <a:p>
          <a:r>
            <a:rPr lang="en-US" sz="1300" b="1" dirty="0"/>
            <a:t>M.Sc. Tribology of Surfaces and Interfaces</a:t>
          </a:r>
          <a:br>
            <a:rPr lang="en-US" sz="1300" b="1" dirty="0"/>
          </a:br>
          <a:r>
            <a:rPr lang="en-US" sz="1100" b="1" dirty="0"/>
            <a:t>(2022-2024) </a:t>
          </a:r>
          <a:endParaRPr lang="en-US" sz="1300" b="1" dirty="0"/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/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/>
        </a:p>
      </dgm:t>
    </dgm:pt>
    <dgm:pt modelId="{4A6BB192-9983-4F48-BBC5-6E384EED7EC5}">
      <dgm:prSet phldrT="[Text]"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en-US" sz="1500" b="1" dirty="0"/>
            <a:t>Erasmus Mundus Joint Masters, UK, Slovenia, Sweden</a:t>
          </a:r>
        </a:p>
      </dgm:t>
    </dgm:pt>
    <dgm:pt modelId="{230A6E4A-6CED-4DC0-AEFE-6859FE07B658}" type="parTrans" cxnId="{E3115EEA-DE9C-4F06-B8B3-BEB263D5F2B1}">
      <dgm:prSet/>
      <dgm:spPr/>
      <dgm:t>
        <a:bodyPr/>
        <a:lstStyle/>
        <a:p>
          <a:endParaRPr lang="en-US"/>
        </a:p>
      </dgm:t>
    </dgm:pt>
    <dgm:pt modelId="{0B568EC2-5D2A-4B00-8047-B7832F245B44}" type="sibTrans" cxnId="{E3115EEA-DE9C-4F06-B8B3-BEB263D5F2B1}">
      <dgm:prSet/>
      <dgm:spPr/>
      <dgm:t>
        <a:bodyPr/>
        <a:lstStyle/>
        <a:p>
          <a:endParaRPr lang="en-US"/>
        </a:p>
      </dgm:t>
    </dgm:pt>
    <dgm:pt modelId="{B7844D9C-CEC3-4391-8E26-77D4EC90BEE6}">
      <dgm:prSet phldrT="[Text]" phldr="0" custT="1"/>
      <dgm:spPr/>
      <dgm:t>
        <a:bodyPr/>
        <a:lstStyle/>
        <a:p>
          <a:r>
            <a:rPr lang="en-US" sz="1300" b="1" dirty="0"/>
            <a:t>PhD – Mechanical Engineering</a:t>
          </a:r>
        </a:p>
        <a:p>
          <a:r>
            <a:rPr lang="en-US" sz="1100" b="1" dirty="0"/>
            <a:t>(Starting August 2024) </a:t>
          </a:r>
        </a:p>
      </dgm:t>
    </dgm:pt>
    <dgm:pt modelId="{4F875050-E09A-4C93-B3C7-C7388ED24C9E}" type="parTrans" cxnId="{2EEB4CA7-B3C7-4EDB-B75E-4A3A798FD4AF}">
      <dgm:prSet/>
      <dgm:spPr/>
      <dgm:t>
        <a:bodyPr/>
        <a:lstStyle/>
        <a:p>
          <a:endParaRPr lang="en-US"/>
        </a:p>
      </dgm:t>
    </dgm:pt>
    <dgm:pt modelId="{0532186D-F42C-4921-8396-FA6F71B1D336}" type="sibTrans" cxnId="{2EEB4CA7-B3C7-4EDB-B75E-4A3A798FD4AF}">
      <dgm:prSet/>
      <dgm:spPr/>
      <dgm:t>
        <a:bodyPr/>
        <a:lstStyle/>
        <a:p>
          <a:endParaRPr lang="en-US"/>
        </a:p>
      </dgm:t>
    </dgm:pt>
    <dgm:pt modelId="{1C2B8942-116D-43C6-B389-6ED118425724}">
      <dgm:prSet phldrT="[Text]" phldr="0" custT="1"/>
      <dgm:spPr/>
      <dgm:t>
        <a:bodyPr/>
        <a:lstStyle/>
        <a:p>
          <a:r>
            <a:rPr lang="en-US" sz="1600" b="1" i="0" u="none" dirty="0"/>
            <a:t>Iowa State University, USA</a:t>
          </a:r>
          <a:endParaRPr lang="en-US" sz="1600" b="1" dirty="0"/>
        </a:p>
      </dgm:t>
    </dgm:pt>
    <dgm:pt modelId="{5353A802-5CA1-4811-B14F-92E405CD6694}" type="parTrans" cxnId="{B95B9926-1D2D-43CD-983A-52B3EEFB2680}">
      <dgm:prSet/>
      <dgm:spPr/>
      <dgm:t>
        <a:bodyPr/>
        <a:lstStyle/>
        <a:p>
          <a:endParaRPr lang="en-US"/>
        </a:p>
      </dgm:t>
    </dgm:pt>
    <dgm:pt modelId="{5D9ED856-0F09-41CB-8E2E-4FD817D2316C}" type="sibTrans" cxnId="{B95B9926-1D2D-43CD-983A-52B3EEFB2680}">
      <dgm:prSet/>
      <dgm:spPr/>
      <dgm:t>
        <a:bodyPr/>
        <a:lstStyle/>
        <a:p>
          <a:endParaRPr lang="en-US"/>
        </a:p>
      </dgm:t>
    </dgm:pt>
    <dgm:pt modelId="{229B679A-115D-4C88-AB6F-4481769A5DAD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69F97A-AE70-4865-B8E5-CAB68B7D0B0E}" type="pres">
      <dgm:prSet presAssocID="{AACEAFD5-63CF-4AFC-B46F-BE086C5D447C}" presName="composite" presStyleCnt="0"/>
      <dgm:spPr/>
    </dgm:pt>
    <dgm:pt modelId="{ADE7E920-78D2-486D-B936-75EDA53DEC02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/>
    </dgm:pt>
    <dgm:pt modelId="{C6D3C3FD-E222-4B2D-9E2E-C3B9F1EF67BD}" type="pres">
      <dgm:prSet presAssocID="{AACEAFD5-63CF-4AFC-B46F-BE086C5D447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E2514-CFB9-44B0-B066-387B88ED52A9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CA82E4-7D2F-4740-998E-AE22AD5C72C7}" type="pres">
      <dgm:prSet presAssocID="{AACEAFD5-63CF-4AFC-B46F-BE086C5D447C}" presName="EmptyPlaceHolder" presStyleCnt="0"/>
      <dgm:spPr/>
    </dgm:pt>
    <dgm:pt modelId="{0CE06535-FD66-4906-BCF0-3FB0473D0986}" type="pres">
      <dgm:prSet presAssocID="{7A8D4B4D-06E9-4958-810D-A6226B6AC588}" presName="space" presStyleCnt="0"/>
      <dgm:spPr/>
    </dgm:pt>
    <dgm:pt modelId="{31D21EC1-CD1E-4C83-87C0-DB05CA1D373C}" type="pres">
      <dgm:prSet presAssocID="{D07AD3FD-84FF-467E-9693-752776549C61}" presName="composite" presStyleCnt="0"/>
      <dgm:spPr/>
    </dgm:pt>
    <dgm:pt modelId="{D47ECABF-507F-4D92-9326-7335FAFA8ABD}" type="pres">
      <dgm:prSet presAssocID="{D07AD3FD-84FF-467E-9693-752776549C61}" presName="L" presStyleLbl="solidFgAcc1" presStyleIdx="1" presStyleCnt="4">
        <dgm:presLayoutVars>
          <dgm:chMax val="0"/>
          <dgm:chPref val="0"/>
        </dgm:presLayoutVars>
      </dgm:prSet>
      <dgm:spPr/>
    </dgm:pt>
    <dgm:pt modelId="{555C22EA-BE6C-4ED8-B15A-E0AC6C48D77D}" type="pres">
      <dgm:prSet presAssocID="{D07AD3FD-84FF-467E-9693-752776549C6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6B4E7-CAC8-4E08-9208-3E15EA5EB9AB}" type="pres">
      <dgm:prSet presAssocID="{D07AD3FD-84FF-467E-9693-752776549C61}" presName="des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56862D-232B-4BDE-9B3A-95201BF83B92}" type="pres">
      <dgm:prSet presAssocID="{D07AD3FD-84FF-467E-9693-752776549C61}" presName="EmptyPlaceHolder" presStyleCnt="0"/>
      <dgm:spPr/>
    </dgm:pt>
    <dgm:pt modelId="{B187129B-458B-4FB6-87B2-A8436AD121FB}" type="pres">
      <dgm:prSet presAssocID="{A8C9B7A9-BC2A-4753-B7F0-F2E361D95520}" presName="space" presStyleCnt="0"/>
      <dgm:spPr/>
    </dgm:pt>
    <dgm:pt modelId="{ECB3FDCB-2433-4923-864B-D82285218B5E}" type="pres">
      <dgm:prSet presAssocID="{D71FC021-6A65-44D1-95B9-0E6C89079866}" presName="composite" presStyleCnt="0"/>
      <dgm:spPr/>
    </dgm:pt>
    <dgm:pt modelId="{3FA6BF0E-B3AD-480D-869D-426C38D47A49}" type="pres">
      <dgm:prSet presAssocID="{D71FC021-6A65-44D1-95B9-0E6C89079866}" presName="L" presStyleLbl="solidFgAcc1" presStyleIdx="2" presStyleCnt="4">
        <dgm:presLayoutVars>
          <dgm:chMax val="0"/>
          <dgm:chPref val="0"/>
        </dgm:presLayoutVars>
      </dgm:prSet>
      <dgm:spPr/>
    </dgm:pt>
    <dgm:pt modelId="{D6DC3A47-BEC7-491E-9440-262E31AF2CCB}" type="pres">
      <dgm:prSet presAssocID="{D71FC021-6A65-44D1-95B9-0E6C8907986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DE12F-4987-470B-BFF5-9CB35B74D418}" type="pres">
      <dgm:prSet presAssocID="{D71FC021-6A65-44D1-95B9-0E6C89079866}" presName="des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24229-33F6-40E2-8810-6C24B4703C90}" type="pres">
      <dgm:prSet presAssocID="{D71FC021-6A65-44D1-95B9-0E6C89079866}" presName="EmptyPlaceHolder" presStyleCnt="0"/>
      <dgm:spPr/>
    </dgm:pt>
    <dgm:pt modelId="{3F64325E-0FA8-4C04-9F87-E27D4403D40F}" type="pres">
      <dgm:prSet presAssocID="{9B090D9D-470E-46E2-AABB-0368A52481AA}" presName="space" presStyleCnt="0"/>
      <dgm:spPr/>
    </dgm:pt>
    <dgm:pt modelId="{BB64591C-1952-47C8-8AD4-52CC72FEAFA1}" type="pres">
      <dgm:prSet presAssocID="{B7844D9C-CEC3-4391-8E26-77D4EC90BEE6}" presName="composite" presStyleCnt="0"/>
      <dgm:spPr/>
    </dgm:pt>
    <dgm:pt modelId="{B2B73888-18AA-456A-97C5-EDD10C1C3261}" type="pres">
      <dgm:prSet presAssocID="{B7844D9C-CEC3-4391-8E26-77D4EC90BEE6}" presName="L" presStyleLbl="solidFgAcc1" presStyleIdx="3" presStyleCnt="4">
        <dgm:presLayoutVars>
          <dgm:chMax val="0"/>
          <dgm:chPref val="0"/>
        </dgm:presLayoutVars>
      </dgm:prSet>
      <dgm:spPr/>
    </dgm:pt>
    <dgm:pt modelId="{1DC3039C-03A1-485F-88F8-DE73D8802BE4}" type="pres">
      <dgm:prSet presAssocID="{B7844D9C-CEC3-4391-8E26-77D4EC90BEE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95CC0-2F1D-4484-8D10-19B7C7C7FB97}" type="pres">
      <dgm:prSet presAssocID="{B7844D9C-CEC3-4391-8E26-77D4EC90BEE6}" presName="des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D18B5E-90DF-46E8-A4E2-A395AC817B2D}" type="pres">
      <dgm:prSet presAssocID="{B7844D9C-CEC3-4391-8E26-77D4EC90BEE6}" presName="EmptyPlaceHolder" presStyleCnt="0"/>
      <dgm:spPr/>
    </dgm:pt>
  </dgm:ptLst>
  <dgm:cxnLst>
    <dgm:cxn modelId="{355739FA-3173-423F-8B62-A284C52E8B5D}" type="presOf" srcId="{AACEAFD5-63CF-4AFC-B46F-BE086C5D447C}" destId="{C6D3C3FD-E222-4B2D-9E2E-C3B9F1EF67BD}" srcOrd="0" destOrd="0" presId="urn:microsoft.com/office/officeart/2016/7/layout/AccentHomeChevronProcess"/>
    <dgm:cxn modelId="{31E0E2BC-9910-46E6-9A0A-9E78E73DE041}" type="presOf" srcId="{B7844D9C-CEC3-4391-8E26-77D4EC90BEE6}" destId="{1DC3039C-03A1-485F-88F8-DE73D8802BE4}" srcOrd="0" destOrd="0" presId="urn:microsoft.com/office/officeart/2016/7/layout/AccentHomeChevronProcess"/>
    <dgm:cxn modelId="{4E13F321-8658-4381-938B-BB5E9DC53719}" type="presOf" srcId="{1C2B8942-116D-43C6-B389-6ED118425724}" destId="{9D995CC0-2F1D-4484-8D10-19B7C7C7FB97}" srcOrd="0" destOrd="0" presId="urn:microsoft.com/office/officeart/2016/7/layout/AccentHomeChevronProcess"/>
    <dgm:cxn modelId="{B95B9926-1D2D-43CD-983A-52B3EEFB2680}" srcId="{B7844D9C-CEC3-4391-8E26-77D4EC90BEE6}" destId="{1C2B8942-116D-43C6-B389-6ED118425724}" srcOrd="0" destOrd="0" parTransId="{5353A802-5CA1-4811-B14F-92E405CD6694}" sibTransId="{5D9ED856-0F09-41CB-8E2E-4FD817D2316C}"/>
    <dgm:cxn modelId="{6F293F2D-8DE1-4366-B45A-62346AFAB068}" type="presOf" srcId="{D07AD3FD-84FF-467E-9693-752776549C61}" destId="{555C22EA-BE6C-4ED8-B15A-E0AC6C48D77D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D8082EFD-9CF0-4216-90AB-E1A281FD1479}" type="presOf" srcId="{D71FC021-6A65-44D1-95B9-0E6C89079866}" destId="{D6DC3A47-BEC7-491E-9440-262E31AF2CCB}" srcOrd="0" destOrd="0" presId="urn:microsoft.com/office/officeart/2016/7/layout/AccentHomeChevronProcess"/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6337C08A-36F8-46D9-888B-3DCD3A490035}" type="presOf" srcId="{5D70EFF5-8B31-4A1F-AE44-51E4CF0013EB}" destId="{CBA6B4E7-CAC8-4E08-9208-3E15EA5EB9AB}" srcOrd="0" destOrd="0" presId="urn:microsoft.com/office/officeart/2016/7/layout/AccentHomeChevronProcess"/>
    <dgm:cxn modelId="{0369A4A2-D7A3-41B4-9361-EA6D1D20D229}" type="presOf" srcId="{4A6BB192-9983-4F48-BBC5-6E384EED7EC5}" destId="{71FDE12F-4987-470B-BFF5-9CB35B74D418}" srcOrd="0" destOrd="0" presId="urn:microsoft.com/office/officeart/2016/7/layout/AccentHomeChevronProcess"/>
    <dgm:cxn modelId="{844F440A-539A-4E33-BB29-E757EFCA47F2}" type="presOf" srcId="{349299C9-846E-4827-813A-349CCCE20782}" destId="{69CE2514-CFB9-44B0-B066-387B88ED52A9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B64245FB-4822-41F3-A552-1C7DBAF7108C}" type="presOf" srcId="{55C0B14E-AEA6-48D3-A387-ED4A3A3BF840}" destId="{229B679A-115D-4C88-AB6F-4481769A5DAD}" srcOrd="0" destOrd="0" presId="urn:microsoft.com/office/officeart/2016/7/layout/AccentHomeChevronProcess"/>
    <dgm:cxn modelId="{E97FF64F-8020-497E-AE7D-2395DDA4560D}" srcId="{D07AD3FD-84FF-467E-9693-752776549C61}" destId="{5D70EFF5-8B31-4A1F-AE44-51E4CF0013EB}" srcOrd="0" destOrd="0" parTransId="{96C720A0-FEEF-48D1-8DF6-ABA03C304822}" sibTransId="{B6A59CDE-18AD-4553-B6C5-FF001A8E8510}"/>
    <dgm:cxn modelId="{53239C96-427C-420B-95DC-546F3B30ED65}" srcId="{55C0B14E-AEA6-48D3-A387-ED4A3A3BF840}" destId="{D71FC021-6A65-44D1-95B9-0E6C89079866}" srcOrd="2" destOrd="0" parTransId="{862AAE39-3AAD-40E3-BA20-90187BD73242}" sibTransId="{9B090D9D-470E-46E2-AABB-0368A52481AA}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2EEB4CA7-B3C7-4EDB-B75E-4A3A798FD4AF}" srcId="{55C0B14E-AEA6-48D3-A387-ED4A3A3BF840}" destId="{B7844D9C-CEC3-4391-8E26-77D4EC90BEE6}" srcOrd="3" destOrd="0" parTransId="{4F875050-E09A-4C93-B3C7-C7388ED24C9E}" sibTransId="{0532186D-F42C-4921-8396-FA6F71B1D336}"/>
    <dgm:cxn modelId="{302B936D-76C2-44B3-9916-C57EA511B323}" type="presParOf" srcId="{229B679A-115D-4C88-AB6F-4481769A5DAD}" destId="{3169F97A-AE70-4865-B8E5-CAB68B7D0B0E}" srcOrd="0" destOrd="0" presId="urn:microsoft.com/office/officeart/2016/7/layout/AccentHomeChevronProcess"/>
    <dgm:cxn modelId="{1C834252-174D-4BC5-8A6C-C1ED745C655F}" type="presParOf" srcId="{3169F97A-AE70-4865-B8E5-CAB68B7D0B0E}" destId="{ADE7E920-78D2-486D-B936-75EDA53DEC02}" srcOrd="0" destOrd="0" presId="urn:microsoft.com/office/officeart/2016/7/layout/AccentHomeChevronProcess"/>
    <dgm:cxn modelId="{05B48EE0-D9FB-4390-A1CB-9D9E28FC94C3}" type="presParOf" srcId="{3169F97A-AE70-4865-B8E5-CAB68B7D0B0E}" destId="{C6D3C3FD-E222-4B2D-9E2E-C3B9F1EF67BD}" srcOrd="1" destOrd="0" presId="urn:microsoft.com/office/officeart/2016/7/layout/AccentHomeChevronProcess"/>
    <dgm:cxn modelId="{2A91C74C-B984-4158-8B98-7C85F1929BBC}" type="presParOf" srcId="{3169F97A-AE70-4865-B8E5-CAB68B7D0B0E}" destId="{69CE2514-CFB9-44B0-B066-387B88ED52A9}" srcOrd="2" destOrd="0" presId="urn:microsoft.com/office/officeart/2016/7/layout/AccentHomeChevronProcess"/>
    <dgm:cxn modelId="{9807BDAA-6CA8-412E-ABC5-4AC6E1B44D36}" type="presParOf" srcId="{3169F97A-AE70-4865-B8E5-CAB68B7D0B0E}" destId="{6BCA82E4-7D2F-4740-998E-AE22AD5C72C7}" srcOrd="3" destOrd="0" presId="urn:microsoft.com/office/officeart/2016/7/layout/AccentHomeChevronProcess"/>
    <dgm:cxn modelId="{A5B28F51-D95D-421C-9DD6-A14355AC0491}" type="presParOf" srcId="{229B679A-115D-4C88-AB6F-4481769A5DAD}" destId="{0CE06535-FD66-4906-BCF0-3FB0473D0986}" srcOrd="1" destOrd="0" presId="urn:microsoft.com/office/officeart/2016/7/layout/AccentHomeChevronProcess"/>
    <dgm:cxn modelId="{D1B6AA24-DC57-4EBD-AF0F-255AF54F8338}" type="presParOf" srcId="{229B679A-115D-4C88-AB6F-4481769A5DAD}" destId="{31D21EC1-CD1E-4C83-87C0-DB05CA1D373C}" srcOrd="2" destOrd="0" presId="urn:microsoft.com/office/officeart/2016/7/layout/AccentHomeChevronProcess"/>
    <dgm:cxn modelId="{2F822FC5-8819-446C-9E3E-8D6071DEAF68}" type="presParOf" srcId="{31D21EC1-CD1E-4C83-87C0-DB05CA1D373C}" destId="{D47ECABF-507F-4D92-9326-7335FAFA8ABD}" srcOrd="0" destOrd="0" presId="urn:microsoft.com/office/officeart/2016/7/layout/AccentHomeChevronProcess"/>
    <dgm:cxn modelId="{9392F580-9BF1-4998-835B-0C0B973BE40C}" type="presParOf" srcId="{31D21EC1-CD1E-4C83-87C0-DB05CA1D373C}" destId="{555C22EA-BE6C-4ED8-B15A-E0AC6C48D77D}" srcOrd="1" destOrd="0" presId="urn:microsoft.com/office/officeart/2016/7/layout/AccentHomeChevronProcess"/>
    <dgm:cxn modelId="{B1EBD38A-5EE6-4A77-B4E1-726C8878B808}" type="presParOf" srcId="{31D21EC1-CD1E-4C83-87C0-DB05CA1D373C}" destId="{CBA6B4E7-CAC8-4E08-9208-3E15EA5EB9AB}" srcOrd="2" destOrd="0" presId="urn:microsoft.com/office/officeart/2016/7/layout/AccentHomeChevronProcess"/>
    <dgm:cxn modelId="{7DEF4804-BB34-40ED-A2A4-6F172C7570F0}" type="presParOf" srcId="{31D21EC1-CD1E-4C83-87C0-DB05CA1D373C}" destId="{6256862D-232B-4BDE-9B3A-95201BF83B92}" srcOrd="3" destOrd="0" presId="urn:microsoft.com/office/officeart/2016/7/layout/AccentHomeChevronProcess"/>
    <dgm:cxn modelId="{A9684AB4-8480-45C3-BEA7-BF5EE8000D54}" type="presParOf" srcId="{229B679A-115D-4C88-AB6F-4481769A5DAD}" destId="{B187129B-458B-4FB6-87B2-A8436AD121FB}" srcOrd="3" destOrd="0" presId="urn:microsoft.com/office/officeart/2016/7/layout/AccentHomeChevronProcess"/>
    <dgm:cxn modelId="{4F546AD6-264F-46DA-9533-CC9AFB707F81}" type="presParOf" srcId="{229B679A-115D-4C88-AB6F-4481769A5DAD}" destId="{ECB3FDCB-2433-4923-864B-D82285218B5E}" srcOrd="4" destOrd="0" presId="urn:microsoft.com/office/officeart/2016/7/layout/AccentHomeChevronProcess"/>
    <dgm:cxn modelId="{8560F7F0-0BDF-46E4-A1E5-1AD78786726B}" type="presParOf" srcId="{ECB3FDCB-2433-4923-864B-D82285218B5E}" destId="{3FA6BF0E-B3AD-480D-869D-426C38D47A49}" srcOrd="0" destOrd="0" presId="urn:microsoft.com/office/officeart/2016/7/layout/AccentHomeChevronProcess"/>
    <dgm:cxn modelId="{E00F0902-74CB-4D5F-A60D-68020470E6F5}" type="presParOf" srcId="{ECB3FDCB-2433-4923-864B-D82285218B5E}" destId="{D6DC3A47-BEC7-491E-9440-262E31AF2CCB}" srcOrd="1" destOrd="0" presId="urn:microsoft.com/office/officeart/2016/7/layout/AccentHomeChevronProcess"/>
    <dgm:cxn modelId="{A5620230-309E-476B-9F2C-036BCAE3A65D}" type="presParOf" srcId="{ECB3FDCB-2433-4923-864B-D82285218B5E}" destId="{71FDE12F-4987-470B-BFF5-9CB35B74D418}" srcOrd="2" destOrd="0" presId="urn:microsoft.com/office/officeart/2016/7/layout/AccentHomeChevronProcess"/>
    <dgm:cxn modelId="{84028B89-D0BA-49D3-9892-42A4CA8B92E8}" type="presParOf" srcId="{ECB3FDCB-2433-4923-864B-D82285218B5E}" destId="{9FD24229-33F6-40E2-8810-6C24B4703C90}" srcOrd="3" destOrd="0" presId="urn:microsoft.com/office/officeart/2016/7/layout/AccentHomeChevronProcess"/>
    <dgm:cxn modelId="{7F4C1DD8-7CA7-429A-B39A-DC141169B4DE}" type="presParOf" srcId="{229B679A-115D-4C88-AB6F-4481769A5DAD}" destId="{3F64325E-0FA8-4C04-9F87-E27D4403D40F}" srcOrd="5" destOrd="0" presId="urn:microsoft.com/office/officeart/2016/7/layout/AccentHomeChevronProcess"/>
    <dgm:cxn modelId="{AECF2348-80F3-43C6-A6B0-75A1D1D17842}" type="presParOf" srcId="{229B679A-115D-4C88-AB6F-4481769A5DAD}" destId="{BB64591C-1952-47C8-8AD4-52CC72FEAFA1}" srcOrd="6" destOrd="0" presId="urn:microsoft.com/office/officeart/2016/7/layout/AccentHomeChevronProcess"/>
    <dgm:cxn modelId="{3F3218C7-276D-4853-B2C5-01AE8CB4F228}" type="presParOf" srcId="{BB64591C-1952-47C8-8AD4-52CC72FEAFA1}" destId="{B2B73888-18AA-456A-97C5-EDD10C1C3261}" srcOrd="0" destOrd="0" presId="urn:microsoft.com/office/officeart/2016/7/layout/AccentHomeChevronProcess"/>
    <dgm:cxn modelId="{29F1109E-957A-42DB-A7AD-6A23B1B734BA}" type="presParOf" srcId="{BB64591C-1952-47C8-8AD4-52CC72FEAFA1}" destId="{1DC3039C-03A1-485F-88F8-DE73D8802BE4}" srcOrd="1" destOrd="0" presId="urn:microsoft.com/office/officeart/2016/7/layout/AccentHomeChevronProcess"/>
    <dgm:cxn modelId="{1EF84241-DD57-46B1-B519-413A4CC39536}" type="presParOf" srcId="{BB64591C-1952-47C8-8AD4-52CC72FEAFA1}" destId="{9D995CC0-2F1D-4484-8D10-19B7C7C7FB97}" srcOrd="2" destOrd="0" presId="urn:microsoft.com/office/officeart/2016/7/layout/AccentHomeChevronProcess"/>
    <dgm:cxn modelId="{DD006733-F7CA-40DF-963F-00BE1F5F5C7F}" type="presParOf" srcId="{BB64591C-1952-47C8-8AD4-52CC72FEAFA1}" destId="{19D18B5E-90DF-46E8-A4E2-A395AC817B2D}" srcOrd="3" destOrd="0" presId="urn:microsoft.com/office/officeart/2016/7/layout/AccentHomeChevro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ACEAFD5-63CF-4AFC-B46F-BE086C5D447C}">
      <dgm:prSet phldrT="[Text]" custT="1"/>
      <dgm:spPr/>
      <dgm:t>
        <a:bodyPr/>
        <a:lstStyle/>
        <a:p>
          <a:r>
            <a:rPr lang="en-US" sz="1300" b="1" dirty="0"/>
            <a:t>First Semester</a:t>
          </a:r>
          <a:endParaRPr lang="en-US" sz="1100" b="1" dirty="0"/>
        </a:p>
      </dgm:t>
    </dgm:pt>
    <dgm:pt modelId="{7A0BD8EC-BB4A-4912-A54E-6F39B681264E}" type="parTrans" cxnId="{AE101ABC-7EA3-4444-A576-8AB15A371C84}">
      <dgm:prSet/>
      <dgm:spPr/>
      <dgm:t>
        <a:bodyPr/>
        <a:lstStyle/>
        <a:p>
          <a:endParaRPr lang="en-US"/>
        </a:p>
      </dgm:t>
    </dgm:pt>
    <dgm:pt modelId="{7A8D4B4D-06E9-4958-810D-A6226B6AC588}" type="sibTrans" cxnId="{AE101ABC-7EA3-4444-A576-8AB15A371C84}">
      <dgm:prSet/>
      <dgm:spPr/>
      <dgm:t>
        <a:bodyPr/>
        <a:lstStyle/>
        <a:p>
          <a:endParaRPr lang="en-US"/>
        </a:p>
      </dgm:t>
    </dgm:pt>
    <dgm:pt modelId="{349299C9-846E-4827-813A-349CCCE20782}">
      <dgm:prSet phldrT="[Text]" custT="1"/>
      <dgm:spPr/>
      <dgm:t>
        <a:bodyPr/>
        <a:lstStyle/>
        <a:p>
          <a:pPr algn="l"/>
          <a:endParaRPr lang="en-US" sz="1200" b="1" i="0" u="none" dirty="0"/>
        </a:p>
      </dgm:t>
    </dgm:pt>
    <dgm:pt modelId="{AEA27547-B9ED-4994-BD27-04EC297EF367}" type="parTrans" cxnId="{0EFA3039-6828-403C-9445-4359BA6645E6}">
      <dgm:prSet/>
      <dgm:spPr/>
      <dgm:t>
        <a:bodyPr/>
        <a:lstStyle/>
        <a:p>
          <a:endParaRPr lang="en-US"/>
        </a:p>
      </dgm:t>
    </dgm:pt>
    <dgm:pt modelId="{9D819F52-ACA0-4B08-8256-DF6BD8FA3A0B}" type="sibTrans" cxnId="{0EFA3039-6828-403C-9445-4359BA6645E6}">
      <dgm:prSet/>
      <dgm:spPr/>
      <dgm:t>
        <a:bodyPr/>
        <a:lstStyle/>
        <a:p>
          <a:endParaRPr lang="en-US"/>
        </a:p>
      </dgm:t>
    </dgm:pt>
    <dgm:pt modelId="{D07AD3FD-84FF-467E-9693-752776549C61}">
      <dgm:prSet phldrT="[Text]" phldr="0" custT="1"/>
      <dgm:spPr/>
      <dgm:t>
        <a:bodyPr/>
        <a:lstStyle/>
        <a:p>
          <a:r>
            <a:rPr lang="en-US" sz="1300" b="1" dirty="0"/>
            <a:t>Second Semester</a:t>
          </a:r>
          <a:r>
            <a:rPr lang="en-US" sz="1100" b="1" dirty="0"/>
            <a:t> </a:t>
          </a:r>
        </a:p>
      </dgm:t>
    </dgm:pt>
    <dgm:pt modelId="{7B691773-F524-4FAD-A272-BDF0B0C4370A}" type="parTrans" cxnId="{55492768-9A5E-4F74-AC7C-959C5C24EFD3}">
      <dgm:prSet/>
      <dgm:spPr/>
      <dgm:t>
        <a:bodyPr/>
        <a:lstStyle/>
        <a:p>
          <a:endParaRPr lang="en-US"/>
        </a:p>
      </dgm:t>
    </dgm:pt>
    <dgm:pt modelId="{A8C9B7A9-BC2A-4753-B7F0-F2E361D95520}" type="sibTrans" cxnId="{55492768-9A5E-4F74-AC7C-959C5C24EFD3}">
      <dgm:prSet/>
      <dgm:spPr/>
      <dgm:t>
        <a:bodyPr/>
        <a:lstStyle/>
        <a:p>
          <a:endParaRPr lang="en-US"/>
        </a:p>
      </dgm:t>
    </dgm:pt>
    <dgm:pt modelId="{D71FC021-6A65-44D1-95B9-0E6C89079866}">
      <dgm:prSet phldrT="[Text]" phldr="0" custT="1"/>
      <dgm:spPr/>
      <dgm:t>
        <a:bodyPr/>
        <a:lstStyle/>
        <a:p>
          <a:r>
            <a:rPr lang="en-US" sz="1300" b="1" dirty="0"/>
            <a:t>Final year</a:t>
          </a:r>
        </a:p>
      </dgm:t>
    </dgm:pt>
    <dgm:pt modelId="{862AAE39-3AAD-40E3-BA20-90187BD73242}" type="parTrans" cxnId="{53239C96-427C-420B-95DC-546F3B30ED65}">
      <dgm:prSet/>
      <dgm:spPr/>
      <dgm:t>
        <a:bodyPr/>
        <a:lstStyle/>
        <a:p>
          <a:endParaRPr lang="en-US"/>
        </a:p>
      </dgm:t>
    </dgm:pt>
    <dgm:pt modelId="{9B090D9D-470E-46E2-AABB-0368A52481AA}" type="sibTrans" cxnId="{53239C96-427C-420B-95DC-546F3B30ED65}">
      <dgm:prSet/>
      <dgm:spPr/>
      <dgm:t>
        <a:bodyPr/>
        <a:lstStyle/>
        <a:p>
          <a:endParaRPr lang="en-US"/>
        </a:p>
      </dgm:t>
    </dgm:pt>
    <dgm:pt modelId="{229B679A-115D-4C88-AB6F-4481769A5DAD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69F97A-AE70-4865-B8E5-CAB68B7D0B0E}" type="pres">
      <dgm:prSet presAssocID="{AACEAFD5-63CF-4AFC-B46F-BE086C5D447C}" presName="composite" presStyleCnt="0"/>
      <dgm:spPr/>
    </dgm:pt>
    <dgm:pt modelId="{ADE7E920-78D2-486D-B936-75EDA53DEC02}" type="pres">
      <dgm:prSet presAssocID="{AACEAFD5-63CF-4AFC-B46F-BE086C5D447C}" presName="L" presStyleLbl="solidFgAcc1" presStyleIdx="0" presStyleCnt="3">
        <dgm:presLayoutVars>
          <dgm:chMax val="0"/>
          <dgm:chPref val="0"/>
        </dgm:presLayoutVars>
      </dgm:prSet>
      <dgm:spPr/>
    </dgm:pt>
    <dgm:pt modelId="{C6D3C3FD-E222-4B2D-9E2E-C3B9F1EF67BD}" type="pres">
      <dgm:prSet presAssocID="{AACEAFD5-63CF-4AFC-B46F-BE086C5D447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E2514-CFB9-44B0-B066-387B88ED52A9}" type="pres">
      <dgm:prSet presAssocID="{AACEAFD5-63CF-4AFC-B46F-BE086C5D447C}" presName="desTx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CA82E4-7D2F-4740-998E-AE22AD5C72C7}" type="pres">
      <dgm:prSet presAssocID="{AACEAFD5-63CF-4AFC-B46F-BE086C5D447C}" presName="EmptyPlaceHolder" presStyleCnt="0"/>
      <dgm:spPr/>
    </dgm:pt>
    <dgm:pt modelId="{0CE06535-FD66-4906-BCF0-3FB0473D0986}" type="pres">
      <dgm:prSet presAssocID="{7A8D4B4D-06E9-4958-810D-A6226B6AC588}" presName="space" presStyleCnt="0"/>
      <dgm:spPr/>
    </dgm:pt>
    <dgm:pt modelId="{31D21EC1-CD1E-4C83-87C0-DB05CA1D373C}" type="pres">
      <dgm:prSet presAssocID="{D07AD3FD-84FF-467E-9693-752776549C61}" presName="composite" presStyleCnt="0"/>
      <dgm:spPr/>
    </dgm:pt>
    <dgm:pt modelId="{D47ECABF-507F-4D92-9326-7335FAFA8ABD}" type="pres">
      <dgm:prSet presAssocID="{D07AD3FD-84FF-467E-9693-752776549C61}" presName="L" presStyleLbl="solidFgAcc1" presStyleIdx="1" presStyleCnt="3">
        <dgm:presLayoutVars>
          <dgm:chMax val="0"/>
          <dgm:chPref val="0"/>
        </dgm:presLayoutVars>
      </dgm:prSet>
      <dgm:spPr/>
    </dgm:pt>
    <dgm:pt modelId="{555C22EA-BE6C-4ED8-B15A-E0AC6C48D77D}" type="pres">
      <dgm:prSet presAssocID="{D07AD3FD-84FF-467E-9693-752776549C6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A6B4E7-CAC8-4E08-9208-3E15EA5EB9AB}" type="pres">
      <dgm:prSet presAssocID="{D07AD3FD-84FF-467E-9693-752776549C61}" presName="desTx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256862D-232B-4BDE-9B3A-95201BF83B92}" type="pres">
      <dgm:prSet presAssocID="{D07AD3FD-84FF-467E-9693-752776549C61}" presName="EmptyPlaceHolder" presStyleCnt="0"/>
      <dgm:spPr/>
    </dgm:pt>
    <dgm:pt modelId="{B187129B-458B-4FB6-87B2-A8436AD121FB}" type="pres">
      <dgm:prSet presAssocID="{A8C9B7A9-BC2A-4753-B7F0-F2E361D95520}" presName="space" presStyleCnt="0"/>
      <dgm:spPr/>
    </dgm:pt>
    <dgm:pt modelId="{ECB3FDCB-2433-4923-864B-D82285218B5E}" type="pres">
      <dgm:prSet presAssocID="{D71FC021-6A65-44D1-95B9-0E6C89079866}" presName="composite" presStyleCnt="0"/>
      <dgm:spPr/>
    </dgm:pt>
    <dgm:pt modelId="{3FA6BF0E-B3AD-480D-869D-426C38D47A49}" type="pres">
      <dgm:prSet presAssocID="{D71FC021-6A65-44D1-95B9-0E6C89079866}" presName="L" presStyleLbl="solidFgAcc1" presStyleIdx="2" presStyleCnt="3">
        <dgm:presLayoutVars>
          <dgm:chMax val="0"/>
          <dgm:chPref val="0"/>
        </dgm:presLayoutVars>
      </dgm:prSet>
      <dgm:spPr/>
    </dgm:pt>
    <dgm:pt modelId="{D6DC3A47-BEC7-491E-9440-262E31AF2CCB}" type="pres">
      <dgm:prSet presAssocID="{D71FC021-6A65-44D1-95B9-0E6C8907986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FDE12F-4987-470B-BFF5-9CB35B74D418}" type="pres">
      <dgm:prSet presAssocID="{D71FC021-6A65-44D1-95B9-0E6C89079866}" presName="desTx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9FD24229-33F6-40E2-8810-6C24B4703C90}" type="pres">
      <dgm:prSet presAssocID="{D71FC021-6A65-44D1-95B9-0E6C89079866}" presName="EmptyPlaceHolder" presStyleCnt="0"/>
      <dgm:spPr/>
    </dgm:pt>
  </dgm:ptLst>
  <dgm:cxnLst>
    <dgm:cxn modelId="{355739FA-3173-423F-8B62-A284C52E8B5D}" type="presOf" srcId="{AACEAFD5-63CF-4AFC-B46F-BE086C5D447C}" destId="{C6D3C3FD-E222-4B2D-9E2E-C3B9F1EF67BD}" srcOrd="0" destOrd="0" presId="urn:microsoft.com/office/officeart/2016/7/layout/AccentHomeChevronProcess"/>
    <dgm:cxn modelId="{6F293F2D-8DE1-4366-B45A-62346AFAB068}" type="presOf" srcId="{D07AD3FD-84FF-467E-9693-752776549C61}" destId="{555C22EA-BE6C-4ED8-B15A-E0AC6C48D77D}" srcOrd="0" destOrd="0" presId="urn:microsoft.com/office/officeart/2016/7/layout/AccentHomeChevronProcess"/>
    <dgm:cxn modelId="{D8082EFD-9CF0-4216-90AB-E1A281FD1479}" type="presOf" srcId="{D71FC021-6A65-44D1-95B9-0E6C89079866}" destId="{D6DC3A47-BEC7-491E-9440-262E31AF2CCB}" srcOrd="0" destOrd="0" presId="urn:microsoft.com/office/officeart/2016/7/layout/AccentHomeChevronProcess"/>
    <dgm:cxn modelId="{53239C96-427C-420B-95DC-546F3B30ED65}" srcId="{55C0B14E-AEA6-48D3-A387-ED4A3A3BF840}" destId="{D71FC021-6A65-44D1-95B9-0E6C89079866}" srcOrd="2" destOrd="0" parTransId="{862AAE39-3AAD-40E3-BA20-90187BD73242}" sibTransId="{9B090D9D-470E-46E2-AABB-0368A52481AA}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B64245FB-4822-41F3-A552-1C7DBAF7108C}" type="presOf" srcId="{55C0B14E-AEA6-48D3-A387-ED4A3A3BF840}" destId="{229B679A-115D-4C88-AB6F-4481769A5DAD}" srcOrd="0" destOrd="0" presId="urn:microsoft.com/office/officeart/2016/7/layout/AccentHomeChevronProcess"/>
    <dgm:cxn modelId="{844F440A-539A-4E33-BB29-E757EFCA47F2}" type="presOf" srcId="{349299C9-846E-4827-813A-349CCCE20782}" destId="{69CE2514-CFB9-44B0-B066-387B88ED52A9}" srcOrd="0" destOrd="0" presId="urn:microsoft.com/office/officeart/2016/7/layout/AccentHomeChevronProcess"/>
    <dgm:cxn modelId="{55492768-9A5E-4F74-AC7C-959C5C24EFD3}" srcId="{55C0B14E-AEA6-48D3-A387-ED4A3A3BF840}" destId="{D07AD3FD-84FF-467E-9693-752776549C61}" srcOrd="1" destOrd="0" parTransId="{7B691773-F524-4FAD-A272-BDF0B0C4370A}" sibTransId="{A8C9B7A9-BC2A-4753-B7F0-F2E361D95520}"/>
    <dgm:cxn modelId="{302B936D-76C2-44B3-9916-C57EA511B323}" type="presParOf" srcId="{229B679A-115D-4C88-AB6F-4481769A5DAD}" destId="{3169F97A-AE70-4865-B8E5-CAB68B7D0B0E}" srcOrd="0" destOrd="0" presId="urn:microsoft.com/office/officeart/2016/7/layout/AccentHomeChevronProcess"/>
    <dgm:cxn modelId="{1C834252-174D-4BC5-8A6C-C1ED745C655F}" type="presParOf" srcId="{3169F97A-AE70-4865-B8E5-CAB68B7D0B0E}" destId="{ADE7E920-78D2-486D-B936-75EDA53DEC02}" srcOrd="0" destOrd="0" presId="urn:microsoft.com/office/officeart/2016/7/layout/AccentHomeChevronProcess"/>
    <dgm:cxn modelId="{05B48EE0-D9FB-4390-A1CB-9D9E28FC94C3}" type="presParOf" srcId="{3169F97A-AE70-4865-B8E5-CAB68B7D0B0E}" destId="{C6D3C3FD-E222-4B2D-9E2E-C3B9F1EF67BD}" srcOrd="1" destOrd="0" presId="urn:microsoft.com/office/officeart/2016/7/layout/AccentHomeChevronProcess"/>
    <dgm:cxn modelId="{2A91C74C-B984-4158-8B98-7C85F1929BBC}" type="presParOf" srcId="{3169F97A-AE70-4865-B8E5-CAB68B7D0B0E}" destId="{69CE2514-CFB9-44B0-B066-387B88ED52A9}" srcOrd="2" destOrd="0" presId="urn:microsoft.com/office/officeart/2016/7/layout/AccentHomeChevronProcess"/>
    <dgm:cxn modelId="{9807BDAA-6CA8-412E-ABC5-4AC6E1B44D36}" type="presParOf" srcId="{3169F97A-AE70-4865-B8E5-CAB68B7D0B0E}" destId="{6BCA82E4-7D2F-4740-998E-AE22AD5C72C7}" srcOrd="3" destOrd="0" presId="urn:microsoft.com/office/officeart/2016/7/layout/AccentHomeChevronProcess"/>
    <dgm:cxn modelId="{A5B28F51-D95D-421C-9DD6-A14355AC0491}" type="presParOf" srcId="{229B679A-115D-4C88-AB6F-4481769A5DAD}" destId="{0CE06535-FD66-4906-BCF0-3FB0473D0986}" srcOrd="1" destOrd="0" presId="urn:microsoft.com/office/officeart/2016/7/layout/AccentHomeChevronProcess"/>
    <dgm:cxn modelId="{D1B6AA24-DC57-4EBD-AF0F-255AF54F8338}" type="presParOf" srcId="{229B679A-115D-4C88-AB6F-4481769A5DAD}" destId="{31D21EC1-CD1E-4C83-87C0-DB05CA1D373C}" srcOrd="2" destOrd="0" presId="urn:microsoft.com/office/officeart/2016/7/layout/AccentHomeChevronProcess"/>
    <dgm:cxn modelId="{2F822FC5-8819-446C-9E3E-8D6071DEAF68}" type="presParOf" srcId="{31D21EC1-CD1E-4C83-87C0-DB05CA1D373C}" destId="{D47ECABF-507F-4D92-9326-7335FAFA8ABD}" srcOrd="0" destOrd="0" presId="urn:microsoft.com/office/officeart/2016/7/layout/AccentHomeChevronProcess"/>
    <dgm:cxn modelId="{9392F580-9BF1-4998-835B-0C0B973BE40C}" type="presParOf" srcId="{31D21EC1-CD1E-4C83-87C0-DB05CA1D373C}" destId="{555C22EA-BE6C-4ED8-B15A-E0AC6C48D77D}" srcOrd="1" destOrd="0" presId="urn:microsoft.com/office/officeart/2016/7/layout/AccentHomeChevronProcess"/>
    <dgm:cxn modelId="{B1EBD38A-5EE6-4A77-B4E1-726C8878B808}" type="presParOf" srcId="{31D21EC1-CD1E-4C83-87C0-DB05CA1D373C}" destId="{CBA6B4E7-CAC8-4E08-9208-3E15EA5EB9AB}" srcOrd="2" destOrd="0" presId="urn:microsoft.com/office/officeart/2016/7/layout/AccentHomeChevronProcess"/>
    <dgm:cxn modelId="{7DEF4804-BB34-40ED-A2A4-6F172C7570F0}" type="presParOf" srcId="{31D21EC1-CD1E-4C83-87C0-DB05CA1D373C}" destId="{6256862D-232B-4BDE-9B3A-95201BF83B92}" srcOrd="3" destOrd="0" presId="urn:microsoft.com/office/officeart/2016/7/layout/AccentHomeChevronProcess"/>
    <dgm:cxn modelId="{A9684AB4-8480-45C3-BEA7-BF5EE8000D54}" type="presParOf" srcId="{229B679A-115D-4C88-AB6F-4481769A5DAD}" destId="{B187129B-458B-4FB6-87B2-A8436AD121FB}" srcOrd="3" destOrd="0" presId="urn:microsoft.com/office/officeart/2016/7/layout/AccentHomeChevronProcess"/>
    <dgm:cxn modelId="{4F546AD6-264F-46DA-9533-CC9AFB707F81}" type="presParOf" srcId="{229B679A-115D-4C88-AB6F-4481769A5DAD}" destId="{ECB3FDCB-2433-4923-864B-D82285218B5E}" srcOrd="4" destOrd="0" presId="urn:microsoft.com/office/officeart/2016/7/layout/AccentHomeChevronProcess"/>
    <dgm:cxn modelId="{8560F7F0-0BDF-46E4-A1E5-1AD78786726B}" type="presParOf" srcId="{ECB3FDCB-2433-4923-864B-D82285218B5E}" destId="{3FA6BF0E-B3AD-480D-869D-426C38D47A49}" srcOrd="0" destOrd="0" presId="urn:microsoft.com/office/officeart/2016/7/layout/AccentHomeChevronProcess"/>
    <dgm:cxn modelId="{E00F0902-74CB-4D5F-A60D-68020470E6F5}" type="presParOf" srcId="{ECB3FDCB-2433-4923-864B-D82285218B5E}" destId="{D6DC3A47-BEC7-491E-9440-262E31AF2CCB}" srcOrd="1" destOrd="0" presId="urn:microsoft.com/office/officeart/2016/7/layout/AccentHomeChevronProcess"/>
    <dgm:cxn modelId="{A5620230-309E-476B-9F2C-036BCAE3A65D}" type="presParOf" srcId="{ECB3FDCB-2433-4923-864B-D82285218B5E}" destId="{71FDE12F-4987-470B-BFF5-9CB35B74D418}" srcOrd="2" destOrd="0" presId="urn:microsoft.com/office/officeart/2016/7/layout/AccentHomeChevronProcess"/>
    <dgm:cxn modelId="{84028B89-D0BA-49D3-9892-42A4CA8B92E8}" type="presParOf" srcId="{ECB3FDCB-2433-4923-864B-D82285218B5E}" destId="{9FD24229-33F6-40E2-8810-6C24B4703C90}" srcOrd="3" destOrd="0" presId="urn:microsoft.com/office/officeart/2016/7/layout/AccentHomeChevron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determination </a:t>
          </a:r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Diligence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Resilience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  <a:solidFill>
          <a:schemeClr val="accent4">
            <a:lumMod val="50000"/>
          </a:schemeClr>
        </a:solidFill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 with solid fill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  <a:solidFill>
          <a:schemeClr val="accent4">
            <a:lumMod val="75000"/>
          </a:schemeClr>
        </a:solidFill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k outlin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976ABB-0931-4845-B4F5-B8DF4017309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5C3EC3FA-B1E5-4BAF-9534-87C63E7B82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Well catered for</a:t>
          </a:r>
          <a:endParaRPr lang="en-US" b="1" dirty="0"/>
        </a:p>
      </dgm:t>
    </dgm:pt>
    <dgm:pt modelId="{9BAC2242-6664-43F9-9338-892F8C0B4063}" type="parTrans" cxnId="{B4B6C7EB-EE79-443C-9466-B5931A4EE185}">
      <dgm:prSet/>
      <dgm:spPr/>
      <dgm:t>
        <a:bodyPr/>
        <a:lstStyle/>
        <a:p>
          <a:endParaRPr lang="en-US"/>
        </a:p>
      </dgm:t>
    </dgm:pt>
    <dgm:pt modelId="{C141EC8D-679A-4E6C-9C6D-FB57780EAD65}" type="sibTrans" cxnId="{B4B6C7EB-EE79-443C-9466-B5931A4EE185}">
      <dgm:prSet/>
      <dgm:spPr/>
      <dgm:t>
        <a:bodyPr/>
        <a:lstStyle/>
        <a:p>
          <a:endParaRPr lang="en-US"/>
        </a:p>
      </dgm:t>
    </dgm:pt>
    <dgm:pt modelId="{63A50209-4990-49BC-91AE-564F66B0FBF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Global recognition</a:t>
          </a:r>
          <a:endParaRPr lang="en-US" b="1" dirty="0"/>
        </a:p>
      </dgm:t>
    </dgm:pt>
    <dgm:pt modelId="{CC19EE6F-C5E3-4463-9DD2-B3AB6C4FB478}" type="parTrans" cxnId="{93CEFFCE-5893-414A-974C-20C796F7263F}">
      <dgm:prSet/>
      <dgm:spPr/>
      <dgm:t>
        <a:bodyPr/>
        <a:lstStyle/>
        <a:p>
          <a:endParaRPr lang="en-US"/>
        </a:p>
      </dgm:t>
    </dgm:pt>
    <dgm:pt modelId="{B00080E6-C60A-4326-856E-5AA965EECEA0}" type="sibTrans" cxnId="{93CEFFCE-5893-414A-974C-20C796F7263F}">
      <dgm:prSet/>
      <dgm:spPr/>
      <dgm:t>
        <a:bodyPr/>
        <a:lstStyle/>
        <a:p>
          <a:endParaRPr lang="en-US"/>
        </a:p>
      </dgm:t>
    </dgm:pt>
    <dgm:pt modelId="{176F3D33-AC00-49B4-9B0F-75710EB04A7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Limitless opportunities</a:t>
          </a:r>
          <a:endParaRPr lang="en-US" b="1" dirty="0"/>
        </a:p>
      </dgm:t>
    </dgm:pt>
    <dgm:pt modelId="{9C44E4F4-FD7C-4702-A9D8-52AEBA0F15DF}" type="parTrans" cxnId="{AE66F221-FCC1-4B7A-A8B8-6256B76C6FBA}">
      <dgm:prSet/>
      <dgm:spPr/>
      <dgm:t>
        <a:bodyPr/>
        <a:lstStyle/>
        <a:p>
          <a:endParaRPr lang="en-US"/>
        </a:p>
      </dgm:t>
    </dgm:pt>
    <dgm:pt modelId="{ABFA2473-4AB6-4D4B-B4F9-8F0C6E43D08B}" type="sibTrans" cxnId="{AE66F221-FCC1-4B7A-A8B8-6256B76C6FBA}">
      <dgm:prSet/>
      <dgm:spPr/>
      <dgm:t>
        <a:bodyPr/>
        <a:lstStyle/>
        <a:p>
          <a:endParaRPr lang="en-US"/>
        </a:p>
      </dgm:t>
    </dgm:pt>
    <dgm:pt modelId="{F19A3D7E-51CC-40B8-B074-5A96FCF019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Rigorous academic work to develop you</a:t>
          </a:r>
          <a:endParaRPr lang="en-US" b="1" dirty="0"/>
        </a:p>
      </dgm:t>
    </dgm:pt>
    <dgm:pt modelId="{17E8ED61-F4EA-4205-9E8F-EADA911D81C1}" type="parTrans" cxnId="{7FB4321F-482A-41E6-AC54-FEE1BC07E1FC}">
      <dgm:prSet/>
      <dgm:spPr/>
      <dgm:t>
        <a:bodyPr/>
        <a:lstStyle/>
        <a:p>
          <a:endParaRPr lang="en-US"/>
        </a:p>
      </dgm:t>
    </dgm:pt>
    <dgm:pt modelId="{F7C2E09F-64F8-471B-BCB0-602CE782AB7D}" type="sibTrans" cxnId="{7FB4321F-482A-41E6-AC54-FEE1BC07E1FC}">
      <dgm:prSet/>
      <dgm:spPr/>
      <dgm:t>
        <a:bodyPr/>
        <a:lstStyle/>
        <a:p>
          <a:endParaRPr lang="en-US"/>
        </a:p>
      </dgm:t>
    </dgm:pt>
    <dgm:pt modelId="{63D5557D-36A7-46DC-B780-E2D8DEE5C3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Opportunity to travel</a:t>
          </a:r>
          <a:endParaRPr lang="en-US" b="1" dirty="0"/>
        </a:p>
      </dgm:t>
    </dgm:pt>
    <dgm:pt modelId="{BE77D878-67AC-4B2E-ACDE-8160B2E30B5E}" type="parTrans" cxnId="{C2DEC336-8FB1-47D6-A01C-501ACC365312}">
      <dgm:prSet/>
      <dgm:spPr/>
      <dgm:t>
        <a:bodyPr/>
        <a:lstStyle/>
        <a:p>
          <a:endParaRPr lang="en-US"/>
        </a:p>
      </dgm:t>
    </dgm:pt>
    <dgm:pt modelId="{E0DFF125-EB88-4BCE-A4F0-5B15198EC30E}" type="sibTrans" cxnId="{C2DEC336-8FB1-47D6-A01C-501ACC365312}">
      <dgm:prSet/>
      <dgm:spPr/>
      <dgm:t>
        <a:bodyPr/>
        <a:lstStyle/>
        <a:p>
          <a:endParaRPr lang="en-US"/>
        </a:p>
      </dgm:t>
    </dgm:pt>
    <dgm:pt modelId="{5EF139B6-F08A-47FA-A713-33A68E3A3D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b="1" dirty="0"/>
            <a:t>Networking</a:t>
          </a:r>
          <a:endParaRPr lang="en-US" b="1" dirty="0"/>
        </a:p>
      </dgm:t>
    </dgm:pt>
    <dgm:pt modelId="{F35AEACC-DB7F-47E4-8A35-220261422AFA}" type="parTrans" cxnId="{83CA5CEC-67CA-4505-BF9F-71C35F3074C1}">
      <dgm:prSet/>
      <dgm:spPr/>
      <dgm:t>
        <a:bodyPr/>
        <a:lstStyle/>
        <a:p>
          <a:endParaRPr lang="en-US"/>
        </a:p>
      </dgm:t>
    </dgm:pt>
    <dgm:pt modelId="{8E240D45-B547-49A5-B8E1-14086F966DEF}" type="sibTrans" cxnId="{83CA5CEC-67CA-4505-BF9F-71C35F3074C1}">
      <dgm:prSet/>
      <dgm:spPr/>
      <dgm:t>
        <a:bodyPr/>
        <a:lstStyle/>
        <a:p>
          <a:endParaRPr lang="en-US"/>
        </a:p>
      </dgm:t>
    </dgm:pt>
    <dgm:pt modelId="{C6D109B9-D05D-4057-803B-63F26BE01084}" type="pres">
      <dgm:prSet presAssocID="{B3976ABB-0931-4845-B4F5-B8DF4017309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4249137-5D05-4B96-8A5F-C1C81FFFDAA6}" type="pres">
      <dgm:prSet presAssocID="{5C3EC3FA-B1E5-4BAF-9534-87C63E7B8209}" presName="compNode" presStyleCnt="0"/>
      <dgm:spPr/>
    </dgm:pt>
    <dgm:pt modelId="{CC1D27F0-9EBE-452A-AE1A-1B8EE53ED4FD}" type="pres">
      <dgm:prSet presAssocID="{5C3EC3FA-B1E5-4BAF-9534-87C63E7B8209}" presName="iconBgRect" presStyleLbl="bgShp" presStyleIdx="0" presStyleCnt="6"/>
      <dgm:spPr/>
    </dgm:pt>
    <dgm:pt modelId="{EF171A24-A160-41A8-A7D6-195FF0AA83F2}" type="pres">
      <dgm:prSet presAssocID="{5C3EC3FA-B1E5-4BAF-9534-87C63E7B820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o with solid fill"/>
        </a:ext>
      </dgm:extLst>
    </dgm:pt>
    <dgm:pt modelId="{6D6FE9A7-A6EC-4DAB-9C12-40F64117A2EC}" type="pres">
      <dgm:prSet presAssocID="{5C3EC3FA-B1E5-4BAF-9534-87C63E7B8209}" presName="spaceRect" presStyleCnt="0"/>
      <dgm:spPr/>
    </dgm:pt>
    <dgm:pt modelId="{1984A300-C55A-4638-AB92-D68114F12863}" type="pres">
      <dgm:prSet presAssocID="{5C3EC3FA-B1E5-4BAF-9534-87C63E7B8209}" presName="textRect" presStyleLbl="revTx" presStyleIdx="0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65881BC0-7F17-4A7E-AA41-CE007F058922}" type="pres">
      <dgm:prSet presAssocID="{C141EC8D-679A-4E6C-9C6D-FB57780EAD65}" presName="sibTrans" presStyleCnt="0"/>
      <dgm:spPr/>
    </dgm:pt>
    <dgm:pt modelId="{F020B867-5799-4A95-883C-FAE700B8554A}" type="pres">
      <dgm:prSet presAssocID="{63A50209-4990-49BC-91AE-564F66B0FBF6}" presName="compNode" presStyleCnt="0"/>
      <dgm:spPr/>
    </dgm:pt>
    <dgm:pt modelId="{481EFE8E-9F1C-4BA2-875B-AD4BB87D9DE4}" type="pres">
      <dgm:prSet presAssocID="{63A50209-4990-49BC-91AE-564F66B0FBF6}" presName="iconBgRect" presStyleLbl="bgShp" presStyleIdx="1" presStyleCnt="6"/>
      <dgm:spPr/>
    </dgm:pt>
    <dgm:pt modelId="{823FC497-96B0-44FA-B144-A3303F23ABD6}" type="pres">
      <dgm:prSet presAssocID="{63A50209-4990-49BC-91AE-564F66B0FBF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40752861-1AFF-4EC9-8F1C-11A77967D9CB}" type="pres">
      <dgm:prSet presAssocID="{63A50209-4990-49BC-91AE-564F66B0FBF6}" presName="spaceRect" presStyleCnt="0"/>
      <dgm:spPr/>
    </dgm:pt>
    <dgm:pt modelId="{F32D8856-FAFC-486F-8AA1-56FF2CA12A66}" type="pres">
      <dgm:prSet presAssocID="{63A50209-4990-49BC-91AE-564F66B0FBF6}" presName="textRect" presStyleLbl="revTx" presStyleIdx="1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212C9A79-9B51-4990-9370-28AC5796F9A9}" type="pres">
      <dgm:prSet presAssocID="{B00080E6-C60A-4326-856E-5AA965EECEA0}" presName="sibTrans" presStyleCnt="0"/>
      <dgm:spPr/>
    </dgm:pt>
    <dgm:pt modelId="{718195A2-9B28-491D-85D2-3252CC2E0C3C}" type="pres">
      <dgm:prSet presAssocID="{176F3D33-AC00-49B4-9B0F-75710EB04A70}" presName="compNode" presStyleCnt="0"/>
      <dgm:spPr/>
    </dgm:pt>
    <dgm:pt modelId="{44B40D40-9355-4C7B-B3C3-D77A0B82A273}" type="pres">
      <dgm:prSet presAssocID="{176F3D33-AC00-49B4-9B0F-75710EB04A70}" presName="iconBgRect" presStyleLbl="bgShp" presStyleIdx="2" presStyleCnt="6"/>
      <dgm:spPr/>
    </dgm:pt>
    <dgm:pt modelId="{B040D414-E706-420B-A9CA-743603B3F70A}" type="pres">
      <dgm:prSet presAssocID="{176F3D33-AC00-49B4-9B0F-75710EB04A7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BF5890C-BAFE-47E3-BC95-9F74830E0A3D}" type="pres">
      <dgm:prSet presAssocID="{176F3D33-AC00-49B4-9B0F-75710EB04A70}" presName="spaceRect" presStyleCnt="0"/>
      <dgm:spPr/>
    </dgm:pt>
    <dgm:pt modelId="{0192650A-2F5E-4104-B603-B31E2A436592}" type="pres">
      <dgm:prSet presAssocID="{176F3D33-AC00-49B4-9B0F-75710EB04A70}" presName="textRect" presStyleLbl="revTx" presStyleIdx="2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8A98C87-1B23-4701-9DE7-AA33E6F76A32}" type="pres">
      <dgm:prSet presAssocID="{ABFA2473-4AB6-4D4B-B4F9-8F0C6E43D08B}" presName="sibTrans" presStyleCnt="0"/>
      <dgm:spPr/>
    </dgm:pt>
    <dgm:pt modelId="{775E16E8-8C80-4CC2-A6F4-B2762398AD13}" type="pres">
      <dgm:prSet presAssocID="{F19A3D7E-51CC-40B8-B074-5A96FCF019AE}" presName="compNode" presStyleCnt="0"/>
      <dgm:spPr/>
    </dgm:pt>
    <dgm:pt modelId="{6CFB4DCB-8666-4E5B-A330-66B02DD06170}" type="pres">
      <dgm:prSet presAssocID="{F19A3D7E-51CC-40B8-B074-5A96FCF019AE}" presName="iconBgRect" presStyleLbl="bgShp" presStyleIdx="3" presStyleCnt="6"/>
      <dgm:spPr/>
    </dgm:pt>
    <dgm:pt modelId="{CE113EB2-BEE8-45EA-A173-D55957153E6B}" type="pres">
      <dgm:prSet presAssocID="{F19A3D7E-51CC-40B8-B074-5A96FCF019A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7AF8DF17-F26F-4820-908D-38C470772A98}" type="pres">
      <dgm:prSet presAssocID="{F19A3D7E-51CC-40B8-B074-5A96FCF019AE}" presName="spaceRect" presStyleCnt="0"/>
      <dgm:spPr/>
    </dgm:pt>
    <dgm:pt modelId="{E4ECC4E7-8474-45F8-A652-E8AA6407B3E3}" type="pres">
      <dgm:prSet presAssocID="{F19A3D7E-51CC-40B8-B074-5A96FCF019AE}" presName="textRect" presStyleLbl="revTx" presStyleIdx="3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93CBE29-C166-4D61-AA26-64F89EF3D21A}" type="pres">
      <dgm:prSet presAssocID="{F7C2E09F-64F8-471B-BCB0-602CE782AB7D}" presName="sibTrans" presStyleCnt="0"/>
      <dgm:spPr/>
    </dgm:pt>
    <dgm:pt modelId="{2CCFC5B9-8523-45D0-B1B6-6D01952EEC24}" type="pres">
      <dgm:prSet presAssocID="{63D5557D-36A7-46DC-B780-E2D8DEE5C39D}" presName="compNode" presStyleCnt="0"/>
      <dgm:spPr/>
    </dgm:pt>
    <dgm:pt modelId="{B9A07DC2-9187-431F-B093-F5EAC5A5CCBC}" type="pres">
      <dgm:prSet presAssocID="{63D5557D-36A7-46DC-B780-E2D8DEE5C39D}" presName="iconBgRect" presStyleLbl="bgShp" presStyleIdx="4" presStyleCnt="6"/>
      <dgm:spPr/>
    </dgm:pt>
    <dgm:pt modelId="{02BBD41D-C70D-48C9-B215-4F5B7654B442}" type="pres">
      <dgm:prSet presAssocID="{63D5557D-36A7-46DC-B780-E2D8DEE5C39D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irplane"/>
        </a:ext>
      </dgm:extLst>
    </dgm:pt>
    <dgm:pt modelId="{8484CDB5-C93C-4F25-BB2B-B1B775399128}" type="pres">
      <dgm:prSet presAssocID="{63D5557D-36A7-46DC-B780-E2D8DEE5C39D}" presName="spaceRect" presStyleCnt="0"/>
      <dgm:spPr/>
    </dgm:pt>
    <dgm:pt modelId="{02F8B263-2124-400A-A242-56C577FD1FF6}" type="pres">
      <dgm:prSet presAssocID="{63D5557D-36A7-46DC-B780-E2D8DEE5C39D}" presName="textRect" presStyleLbl="revTx" presStyleIdx="4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067203C-FF98-4A62-AABC-618DB8ECB6D4}" type="pres">
      <dgm:prSet presAssocID="{E0DFF125-EB88-4BCE-A4F0-5B15198EC30E}" presName="sibTrans" presStyleCnt="0"/>
      <dgm:spPr/>
    </dgm:pt>
    <dgm:pt modelId="{09231B2B-A20D-4AF7-8035-EB908091EDAE}" type="pres">
      <dgm:prSet presAssocID="{5EF139B6-F08A-47FA-A713-33A68E3A3D23}" presName="compNode" presStyleCnt="0"/>
      <dgm:spPr/>
    </dgm:pt>
    <dgm:pt modelId="{C515B4F2-F403-41E0-8F7F-CB8BD159C213}" type="pres">
      <dgm:prSet presAssocID="{5EF139B6-F08A-47FA-A713-33A68E3A3D23}" presName="iconBgRect" presStyleLbl="bgShp" presStyleIdx="5" presStyleCnt="6"/>
      <dgm:spPr/>
    </dgm:pt>
    <dgm:pt modelId="{32B67C7F-15C0-46D2-9BAB-4582E7063180}" type="pres">
      <dgm:prSet presAssocID="{5EF139B6-F08A-47FA-A713-33A68E3A3D2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9225BF6-E0C3-4A53-9C61-E5B8B2D303B0}" type="pres">
      <dgm:prSet presAssocID="{5EF139B6-F08A-47FA-A713-33A68E3A3D23}" presName="spaceRect" presStyleCnt="0"/>
      <dgm:spPr/>
    </dgm:pt>
    <dgm:pt modelId="{805AA8EF-4E5D-4CA4-A3E8-1FE7BB5E7CB6}" type="pres">
      <dgm:prSet presAssocID="{5EF139B6-F08A-47FA-A713-33A68E3A3D23}" presName="textRect" presStyleLbl="revTx" presStyleIdx="5" presStyleCnt="6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193016-FCF3-48D2-B5D7-BB521DF4C134}" type="presOf" srcId="{F19A3D7E-51CC-40B8-B074-5A96FCF019AE}" destId="{E4ECC4E7-8474-45F8-A652-E8AA6407B3E3}" srcOrd="0" destOrd="0" presId="urn:microsoft.com/office/officeart/2018/5/layout/IconCircleLabelList"/>
    <dgm:cxn modelId="{7FB4321F-482A-41E6-AC54-FEE1BC07E1FC}" srcId="{B3976ABB-0931-4845-B4F5-B8DF40173090}" destId="{F19A3D7E-51CC-40B8-B074-5A96FCF019AE}" srcOrd="3" destOrd="0" parTransId="{17E8ED61-F4EA-4205-9E8F-EADA911D81C1}" sibTransId="{F7C2E09F-64F8-471B-BCB0-602CE782AB7D}"/>
    <dgm:cxn modelId="{93CEFFCE-5893-414A-974C-20C796F7263F}" srcId="{B3976ABB-0931-4845-B4F5-B8DF40173090}" destId="{63A50209-4990-49BC-91AE-564F66B0FBF6}" srcOrd="1" destOrd="0" parTransId="{CC19EE6F-C5E3-4463-9DD2-B3AB6C4FB478}" sibTransId="{B00080E6-C60A-4326-856E-5AA965EECEA0}"/>
    <dgm:cxn modelId="{BD7356D3-9A60-4D07-BF5C-E017F1418FBE}" type="presOf" srcId="{5EF139B6-F08A-47FA-A713-33A68E3A3D23}" destId="{805AA8EF-4E5D-4CA4-A3E8-1FE7BB5E7CB6}" srcOrd="0" destOrd="0" presId="urn:microsoft.com/office/officeart/2018/5/layout/IconCircleLabelList"/>
    <dgm:cxn modelId="{762009E4-A1D6-4C68-8778-D2ADAD2D9310}" type="presOf" srcId="{63A50209-4990-49BC-91AE-564F66B0FBF6}" destId="{F32D8856-FAFC-486F-8AA1-56FF2CA12A66}" srcOrd="0" destOrd="0" presId="urn:microsoft.com/office/officeart/2018/5/layout/IconCircleLabelList"/>
    <dgm:cxn modelId="{AE66F221-FCC1-4B7A-A8B8-6256B76C6FBA}" srcId="{B3976ABB-0931-4845-B4F5-B8DF40173090}" destId="{176F3D33-AC00-49B4-9B0F-75710EB04A70}" srcOrd="2" destOrd="0" parTransId="{9C44E4F4-FD7C-4702-A9D8-52AEBA0F15DF}" sibTransId="{ABFA2473-4AB6-4D4B-B4F9-8F0C6E43D08B}"/>
    <dgm:cxn modelId="{B4B6C7EB-EE79-443C-9466-B5931A4EE185}" srcId="{B3976ABB-0931-4845-B4F5-B8DF40173090}" destId="{5C3EC3FA-B1E5-4BAF-9534-87C63E7B8209}" srcOrd="0" destOrd="0" parTransId="{9BAC2242-6664-43F9-9338-892F8C0B4063}" sibTransId="{C141EC8D-679A-4E6C-9C6D-FB57780EAD65}"/>
    <dgm:cxn modelId="{83CA5CEC-67CA-4505-BF9F-71C35F3074C1}" srcId="{B3976ABB-0931-4845-B4F5-B8DF40173090}" destId="{5EF139B6-F08A-47FA-A713-33A68E3A3D23}" srcOrd="5" destOrd="0" parTransId="{F35AEACC-DB7F-47E4-8A35-220261422AFA}" sibTransId="{8E240D45-B547-49A5-B8E1-14086F966DEF}"/>
    <dgm:cxn modelId="{F83CE4F2-4C66-423D-B6BE-0E2E5D439E42}" type="presOf" srcId="{5C3EC3FA-B1E5-4BAF-9534-87C63E7B8209}" destId="{1984A300-C55A-4638-AB92-D68114F12863}" srcOrd="0" destOrd="0" presId="urn:microsoft.com/office/officeart/2018/5/layout/IconCircleLabelList"/>
    <dgm:cxn modelId="{C2DEC336-8FB1-47D6-A01C-501ACC365312}" srcId="{B3976ABB-0931-4845-B4F5-B8DF40173090}" destId="{63D5557D-36A7-46DC-B780-E2D8DEE5C39D}" srcOrd="4" destOrd="0" parTransId="{BE77D878-67AC-4B2E-ACDE-8160B2E30B5E}" sibTransId="{E0DFF125-EB88-4BCE-A4F0-5B15198EC30E}"/>
    <dgm:cxn modelId="{7079170E-6719-4E36-B105-AE9D6D57D672}" type="presOf" srcId="{176F3D33-AC00-49B4-9B0F-75710EB04A70}" destId="{0192650A-2F5E-4104-B603-B31E2A436592}" srcOrd="0" destOrd="0" presId="urn:microsoft.com/office/officeart/2018/5/layout/IconCircleLabelList"/>
    <dgm:cxn modelId="{CCC23966-F7CB-4DB2-AC39-6DC0077E8793}" type="presOf" srcId="{63D5557D-36A7-46DC-B780-E2D8DEE5C39D}" destId="{02F8B263-2124-400A-A242-56C577FD1FF6}" srcOrd="0" destOrd="0" presId="urn:microsoft.com/office/officeart/2018/5/layout/IconCircleLabelList"/>
    <dgm:cxn modelId="{E47FA066-EA77-40DA-8775-A88BE42B6AF3}" type="presOf" srcId="{B3976ABB-0931-4845-B4F5-B8DF40173090}" destId="{C6D109B9-D05D-4057-803B-63F26BE01084}" srcOrd="0" destOrd="0" presId="urn:microsoft.com/office/officeart/2018/5/layout/IconCircleLabelList"/>
    <dgm:cxn modelId="{14D141BC-7A68-4D22-9F4A-4D67BA3A9838}" type="presParOf" srcId="{C6D109B9-D05D-4057-803B-63F26BE01084}" destId="{54249137-5D05-4B96-8A5F-C1C81FFFDAA6}" srcOrd="0" destOrd="0" presId="urn:microsoft.com/office/officeart/2018/5/layout/IconCircleLabelList"/>
    <dgm:cxn modelId="{7CCA8D15-3394-4ED5-A413-A517F3731F25}" type="presParOf" srcId="{54249137-5D05-4B96-8A5F-C1C81FFFDAA6}" destId="{CC1D27F0-9EBE-452A-AE1A-1B8EE53ED4FD}" srcOrd="0" destOrd="0" presId="urn:microsoft.com/office/officeart/2018/5/layout/IconCircleLabelList"/>
    <dgm:cxn modelId="{6BEF6DBF-F7AC-4492-BE58-0C7AD3242BA9}" type="presParOf" srcId="{54249137-5D05-4B96-8A5F-C1C81FFFDAA6}" destId="{EF171A24-A160-41A8-A7D6-195FF0AA83F2}" srcOrd="1" destOrd="0" presId="urn:microsoft.com/office/officeart/2018/5/layout/IconCircleLabelList"/>
    <dgm:cxn modelId="{A2E12141-82CA-49B4-AB82-0C2EB95706C8}" type="presParOf" srcId="{54249137-5D05-4B96-8A5F-C1C81FFFDAA6}" destId="{6D6FE9A7-A6EC-4DAB-9C12-40F64117A2EC}" srcOrd="2" destOrd="0" presId="urn:microsoft.com/office/officeart/2018/5/layout/IconCircleLabelList"/>
    <dgm:cxn modelId="{CAB4F58D-22B8-444A-8DDF-30358257BD5E}" type="presParOf" srcId="{54249137-5D05-4B96-8A5F-C1C81FFFDAA6}" destId="{1984A300-C55A-4638-AB92-D68114F12863}" srcOrd="3" destOrd="0" presId="urn:microsoft.com/office/officeart/2018/5/layout/IconCircleLabelList"/>
    <dgm:cxn modelId="{283E58A9-6D00-4A77-81A1-35A8B1B0BEB4}" type="presParOf" srcId="{C6D109B9-D05D-4057-803B-63F26BE01084}" destId="{65881BC0-7F17-4A7E-AA41-CE007F058922}" srcOrd="1" destOrd="0" presId="urn:microsoft.com/office/officeart/2018/5/layout/IconCircleLabelList"/>
    <dgm:cxn modelId="{DFE96315-B93A-4AE9-9AAD-E4354466B382}" type="presParOf" srcId="{C6D109B9-D05D-4057-803B-63F26BE01084}" destId="{F020B867-5799-4A95-883C-FAE700B8554A}" srcOrd="2" destOrd="0" presId="urn:microsoft.com/office/officeart/2018/5/layout/IconCircleLabelList"/>
    <dgm:cxn modelId="{6FA62DBA-C083-48A9-9022-30DD75B60AE2}" type="presParOf" srcId="{F020B867-5799-4A95-883C-FAE700B8554A}" destId="{481EFE8E-9F1C-4BA2-875B-AD4BB87D9DE4}" srcOrd="0" destOrd="0" presId="urn:microsoft.com/office/officeart/2018/5/layout/IconCircleLabelList"/>
    <dgm:cxn modelId="{C398198B-BC5A-4E90-BF46-FF963D39F319}" type="presParOf" srcId="{F020B867-5799-4A95-883C-FAE700B8554A}" destId="{823FC497-96B0-44FA-B144-A3303F23ABD6}" srcOrd="1" destOrd="0" presId="urn:microsoft.com/office/officeart/2018/5/layout/IconCircleLabelList"/>
    <dgm:cxn modelId="{B3FF6BDE-5863-468A-BD83-07545E218EBD}" type="presParOf" srcId="{F020B867-5799-4A95-883C-FAE700B8554A}" destId="{40752861-1AFF-4EC9-8F1C-11A77967D9CB}" srcOrd="2" destOrd="0" presId="urn:microsoft.com/office/officeart/2018/5/layout/IconCircleLabelList"/>
    <dgm:cxn modelId="{554529F4-6D16-41C9-9011-60F3C91DB470}" type="presParOf" srcId="{F020B867-5799-4A95-883C-FAE700B8554A}" destId="{F32D8856-FAFC-486F-8AA1-56FF2CA12A66}" srcOrd="3" destOrd="0" presId="urn:microsoft.com/office/officeart/2018/5/layout/IconCircleLabelList"/>
    <dgm:cxn modelId="{AC51240D-8C8E-4646-9BC4-15275DA69F2A}" type="presParOf" srcId="{C6D109B9-D05D-4057-803B-63F26BE01084}" destId="{212C9A79-9B51-4990-9370-28AC5796F9A9}" srcOrd="3" destOrd="0" presId="urn:microsoft.com/office/officeart/2018/5/layout/IconCircleLabelList"/>
    <dgm:cxn modelId="{830C49D2-41D4-49B9-B606-15EA9027271E}" type="presParOf" srcId="{C6D109B9-D05D-4057-803B-63F26BE01084}" destId="{718195A2-9B28-491D-85D2-3252CC2E0C3C}" srcOrd="4" destOrd="0" presId="urn:microsoft.com/office/officeart/2018/5/layout/IconCircleLabelList"/>
    <dgm:cxn modelId="{82CB254F-6EFD-4F8E-BEE0-431DFC847FE3}" type="presParOf" srcId="{718195A2-9B28-491D-85D2-3252CC2E0C3C}" destId="{44B40D40-9355-4C7B-B3C3-D77A0B82A273}" srcOrd="0" destOrd="0" presId="urn:microsoft.com/office/officeart/2018/5/layout/IconCircleLabelList"/>
    <dgm:cxn modelId="{DCC89A8F-26AE-49C1-A76A-D5D6738E8321}" type="presParOf" srcId="{718195A2-9B28-491D-85D2-3252CC2E0C3C}" destId="{B040D414-E706-420B-A9CA-743603B3F70A}" srcOrd="1" destOrd="0" presId="urn:microsoft.com/office/officeart/2018/5/layout/IconCircleLabelList"/>
    <dgm:cxn modelId="{227C3FE9-AC4A-4524-B944-29F2AE419416}" type="presParOf" srcId="{718195A2-9B28-491D-85D2-3252CC2E0C3C}" destId="{5BF5890C-BAFE-47E3-BC95-9F74830E0A3D}" srcOrd="2" destOrd="0" presId="urn:microsoft.com/office/officeart/2018/5/layout/IconCircleLabelList"/>
    <dgm:cxn modelId="{646085F3-732A-4A39-99AD-3D51D897B690}" type="presParOf" srcId="{718195A2-9B28-491D-85D2-3252CC2E0C3C}" destId="{0192650A-2F5E-4104-B603-B31E2A436592}" srcOrd="3" destOrd="0" presId="urn:microsoft.com/office/officeart/2018/5/layout/IconCircleLabelList"/>
    <dgm:cxn modelId="{174C470F-3624-4E4E-A7EF-5FE4DB7B6932}" type="presParOf" srcId="{C6D109B9-D05D-4057-803B-63F26BE01084}" destId="{38A98C87-1B23-4701-9DE7-AA33E6F76A32}" srcOrd="5" destOrd="0" presId="urn:microsoft.com/office/officeart/2018/5/layout/IconCircleLabelList"/>
    <dgm:cxn modelId="{C599539B-D4D6-41CE-805A-E1690493D199}" type="presParOf" srcId="{C6D109B9-D05D-4057-803B-63F26BE01084}" destId="{775E16E8-8C80-4CC2-A6F4-B2762398AD13}" srcOrd="6" destOrd="0" presId="urn:microsoft.com/office/officeart/2018/5/layout/IconCircleLabelList"/>
    <dgm:cxn modelId="{4820CA36-BB61-4DA8-84A1-5052EAA7E37B}" type="presParOf" srcId="{775E16E8-8C80-4CC2-A6F4-B2762398AD13}" destId="{6CFB4DCB-8666-4E5B-A330-66B02DD06170}" srcOrd="0" destOrd="0" presId="urn:microsoft.com/office/officeart/2018/5/layout/IconCircleLabelList"/>
    <dgm:cxn modelId="{FFFE9888-7320-4F76-86E3-40F3A9E04CBB}" type="presParOf" srcId="{775E16E8-8C80-4CC2-A6F4-B2762398AD13}" destId="{CE113EB2-BEE8-45EA-A173-D55957153E6B}" srcOrd="1" destOrd="0" presId="urn:microsoft.com/office/officeart/2018/5/layout/IconCircleLabelList"/>
    <dgm:cxn modelId="{8C65658F-D805-40EB-9F08-4052A794C8A9}" type="presParOf" srcId="{775E16E8-8C80-4CC2-A6F4-B2762398AD13}" destId="{7AF8DF17-F26F-4820-908D-38C470772A98}" srcOrd="2" destOrd="0" presId="urn:microsoft.com/office/officeart/2018/5/layout/IconCircleLabelList"/>
    <dgm:cxn modelId="{6B1FBA1E-8EF5-47B2-9542-5285B4020B9B}" type="presParOf" srcId="{775E16E8-8C80-4CC2-A6F4-B2762398AD13}" destId="{E4ECC4E7-8474-45F8-A652-E8AA6407B3E3}" srcOrd="3" destOrd="0" presId="urn:microsoft.com/office/officeart/2018/5/layout/IconCircleLabelList"/>
    <dgm:cxn modelId="{BE6732E9-79C5-4A85-9A9B-03E298330CC5}" type="presParOf" srcId="{C6D109B9-D05D-4057-803B-63F26BE01084}" destId="{393CBE29-C166-4D61-AA26-64F89EF3D21A}" srcOrd="7" destOrd="0" presId="urn:microsoft.com/office/officeart/2018/5/layout/IconCircleLabelList"/>
    <dgm:cxn modelId="{A63EF2F8-9194-4800-B1A8-3C1C7D27D030}" type="presParOf" srcId="{C6D109B9-D05D-4057-803B-63F26BE01084}" destId="{2CCFC5B9-8523-45D0-B1B6-6D01952EEC24}" srcOrd="8" destOrd="0" presId="urn:microsoft.com/office/officeart/2018/5/layout/IconCircleLabelList"/>
    <dgm:cxn modelId="{92EDB350-5376-4FE4-87F4-360BE4861938}" type="presParOf" srcId="{2CCFC5B9-8523-45D0-B1B6-6D01952EEC24}" destId="{B9A07DC2-9187-431F-B093-F5EAC5A5CCBC}" srcOrd="0" destOrd="0" presId="urn:microsoft.com/office/officeart/2018/5/layout/IconCircleLabelList"/>
    <dgm:cxn modelId="{EE8D2FDA-429E-4EAB-BC5D-E154DD939064}" type="presParOf" srcId="{2CCFC5B9-8523-45D0-B1B6-6D01952EEC24}" destId="{02BBD41D-C70D-48C9-B215-4F5B7654B442}" srcOrd="1" destOrd="0" presId="urn:microsoft.com/office/officeart/2018/5/layout/IconCircleLabelList"/>
    <dgm:cxn modelId="{8E765837-C278-460B-8185-F33CF7D1F61D}" type="presParOf" srcId="{2CCFC5B9-8523-45D0-B1B6-6D01952EEC24}" destId="{8484CDB5-C93C-4F25-BB2B-B1B775399128}" srcOrd="2" destOrd="0" presId="urn:microsoft.com/office/officeart/2018/5/layout/IconCircleLabelList"/>
    <dgm:cxn modelId="{89F4F1DB-7180-4EEB-B107-05162A140683}" type="presParOf" srcId="{2CCFC5B9-8523-45D0-B1B6-6D01952EEC24}" destId="{02F8B263-2124-400A-A242-56C577FD1FF6}" srcOrd="3" destOrd="0" presId="urn:microsoft.com/office/officeart/2018/5/layout/IconCircleLabelList"/>
    <dgm:cxn modelId="{40E84524-E3C1-4795-9FA0-5F405FDE85E5}" type="presParOf" srcId="{C6D109B9-D05D-4057-803B-63F26BE01084}" destId="{1067203C-FF98-4A62-AABC-618DB8ECB6D4}" srcOrd="9" destOrd="0" presId="urn:microsoft.com/office/officeart/2018/5/layout/IconCircleLabelList"/>
    <dgm:cxn modelId="{5AC4AD02-366A-419E-94B7-0695AAD58F55}" type="presParOf" srcId="{C6D109B9-D05D-4057-803B-63F26BE01084}" destId="{09231B2B-A20D-4AF7-8035-EB908091EDAE}" srcOrd="10" destOrd="0" presId="urn:microsoft.com/office/officeart/2018/5/layout/IconCircleLabelList"/>
    <dgm:cxn modelId="{A6E87582-E0D1-485F-A288-A855740DA236}" type="presParOf" srcId="{09231B2B-A20D-4AF7-8035-EB908091EDAE}" destId="{C515B4F2-F403-41E0-8F7F-CB8BD159C213}" srcOrd="0" destOrd="0" presId="urn:microsoft.com/office/officeart/2018/5/layout/IconCircleLabelList"/>
    <dgm:cxn modelId="{96232667-3E86-4629-A2EA-B02BB51432E2}" type="presParOf" srcId="{09231B2B-A20D-4AF7-8035-EB908091EDAE}" destId="{32B67C7F-15C0-46D2-9BAB-4582E7063180}" srcOrd="1" destOrd="0" presId="urn:microsoft.com/office/officeart/2018/5/layout/IconCircleLabelList"/>
    <dgm:cxn modelId="{87080CEB-7553-4519-913E-0AD1165E6E49}" type="presParOf" srcId="{09231B2B-A20D-4AF7-8035-EB908091EDAE}" destId="{19225BF6-E0C3-4A53-9C61-E5B8B2D303B0}" srcOrd="2" destOrd="0" presId="urn:microsoft.com/office/officeart/2018/5/layout/IconCircleLabelList"/>
    <dgm:cxn modelId="{D10F412F-E407-4835-A85F-47AB747FD691}" type="presParOf" srcId="{09231B2B-A20D-4AF7-8035-EB908091EDAE}" destId="{805AA8EF-4E5D-4CA4-A3E8-1FE7BB5E7CB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7E920-78D2-486D-B936-75EDA53DEC02}">
      <dsp:nvSpPr>
        <dsp:cNvPr id="0" name=""/>
        <dsp:cNvSpPr/>
      </dsp:nvSpPr>
      <dsp:spPr>
        <a:xfrm rot="5400000">
          <a:off x="-849845" y="1727083"/>
          <a:ext cx="1953414" cy="235615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3C3FD-E222-4B2D-9E2E-C3B9F1EF67BD}">
      <dsp:nvSpPr>
        <dsp:cNvPr id="0" name=""/>
        <dsp:cNvSpPr/>
      </dsp:nvSpPr>
      <dsp:spPr>
        <a:xfrm>
          <a:off x="9053" y="2821598"/>
          <a:ext cx="2945197" cy="651138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B.Eng., Mechanical Engineering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(2013-2018)</a:t>
          </a:r>
        </a:p>
      </dsp:txBody>
      <dsp:txXfrm>
        <a:off x="9053" y="2821598"/>
        <a:ext cx="2863805" cy="651138"/>
      </dsp:txXfrm>
    </dsp:sp>
    <dsp:sp modelId="{69CE2514-CFB9-44B0-B066-387B88ED52A9}">
      <dsp:nvSpPr>
        <dsp:cNvPr id="0" name=""/>
        <dsp:cNvSpPr/>
      </dsp:nvSpPr>
      <dsp:spPr>
        <a:xfrm>
          <a:off x="244669" y="1009553"/>
          <a:ext cx="2391500" cy="1262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u="none" kern="1200" dirty="0"/>
        </a:p>
      </dsp:txBody>
      <dsp:txXfrm>
        <a:off x="244669" y="1009553"/>
        <a:ext cx="2391500" cy="1262662"/>
      </dsp:txXfrm>
    </dsp:sp>
    <dsp:sp modelId="{D47ECABF-507F-4D92-9326-7335FAFA8ABD}">
      <dsp:nvSpPr>
        <dsp:cNvPr id="0" name=""/>
        <dsp:cNvSpPr/>
      </dsp:nvSpPr>
      <dsp:spPr>
        <a:xfrm rot="5400000">
          <a:off x="1977543" y="1727083"/>
          <a:ext cx="1953414" cy="235615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C22EA-BE6C-4ED8-B15A-E0AC6C48D77D}">
      <dsp:nvSpPr>
        <dsp:cNvPr id="0" name=""/>
        <dsp:cNvSpPr/>
      </dsp:nvSpPr>
      <dsp:spPr>
        <a:xfrm>
          <a:off x="2836443" y="2821598"/>
          <a:ext cx="2945197" cy="65113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NYSC, Incomplete MSc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(Energy Studies)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(2019-2022) </a:t>
          </a:r>
        </a:p>
      </dsp:txBody>
      <dsp:txXfrm>
        <a:off x="2999228" y="2821598"/>
        <a:ext cx="2619628" cy="651138"/>
      </dsp:txXfrm>
    </dsp:sp>
    <dsp:sp modelId="{CBA6B4E7-CAC8-4E08-9208-3E15EA5EB9AB}">
      <dsp:nvSpPr>
        <dsp:cNvPr id="0" name=""/>
        <dsp:cNvSpPr/>
      </dsp:nvSpPr>
      <dsp:spPr>
        <a:xfrm>
          <a:off x="3072059" y="1009553"/>
          <a:ext cx="2391500" cy="1262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Ahmadu Bello University, Zaria, Nigeria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400" b="1" kern="1200" dirty="0"/>
        </a:p>
      </dsp:txBody>
      <dsp:txXfrm>
        <a:off x="3072059" y="1009553"/>
        <a:ext cx="2391500" cy="1262662"/>
      </dsp:txXfrm>
    </dsp:sp>
    <dsp:sp modelId="{3FA6BF0E-B3AD-480D-869D-426C38D47A49}">
      <dsp:nvSpPr>
        <dsp:cNvPr id="0" name=""/>
        <dsp:cNvSpPr/>
      </dsp:nvSpPr>
      <dsp:spPr>
        <a:xfrm rot="5400000">
          <a:off x="4804933" y="1727083"/>
          <a:ext cx="1953414" cy="235615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C3A47-BEC7-491E-9440-262E31AF2CCB}">
      <dsp:nvSpPr>
        <dsp:cNvPr id="0" name=""/>
        <dsp:cNvSpPr/>
      </dsp:nvSpPr>
      <dsp:spPr>
        <a:xfrm>
          <a:off x="5663833" y="2821598"/>
          <a:ext cx="2945197" cy="65113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M.Sc. Tribology of Surfaces and Interfaces</a:t>
          </a:r>
          <a:br>
            <a:rPr lang="en-US" sz="1300" b="1" kern="1200" dirty="0"/>
          </a:br>
          <a:r>
            <a:rPr lang="en-US" sz="1100" b="1" kern="1200" dirty="0"/>
            <a:t>(2022-2024) </a:t>
          </a:r>
          <a:endParaRPr lang="en-US" sz="1300" b="1" kern="1200" dirty="0"/>
        </a:p>
      </dsp:txBody>
      <dsp:txXfrm>
        <a:off x="5826618" y="2821598"/>
        <a:ext cx="2619628" cy="651138"/>
      </dsp:txXfrm>
    </dsp:sp>
    <dsp:sp modelId="{71FDE12F-4987-470B-BFF5-9CB35B74D418}">
      <dsp:nvSpPr>
        <dsp:cNvPr id="0" name=""/>
        <dsp:cNvSpPr/>
      </dsp:nvSpPr>
      <dsp:spPr>
        <a:xfrm>
          <a:off x="5899448" y="1009553"/>
          <a:ext cx="2391500" cy="1262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en-US" sz="1500" b="1" kern="1200" dirty="0"/>
            <a:t>Erasmus Mundus Joint Masters, UK, Slovenia, Sweden</a:t>
          </a:r>
        </a:p>
      </dsp:txBody>
      <dsp:txXfrm>
        <a:off x="5899448" y="1009553"/>
        <a:ext cx="2391500" cy="1262662"/>
      </dsp:txXfrm>
    </dsp:sp>
    <dsp:sp modelId="{B2B73888-18AA-456A-97C5-EDD10C1C3261}">
      <dsp:nvSpPr>
        <dsp:cNvPr id="0" name=""/>
        <dsp:cNvSpPr/>
      </dsp:nvSpPr>
      <dsp:spPr>
        <a:xfrm rot="5400000">
          <a:off x="7632323" y="1727083"/>
          <a:ext cx="1953414" cy="235615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3039C-03A1-485F-88F8-DE73D8802BE4}">
      <dsp:nvSpPr>
        <dsp:cNvPr id="0" name=""/>
        <dsp:cNvSpPr/>
      </dsp:nvSpPr>
      <dsp:spPr>
        <a:xfrm>
          <a:off x="8491222" y="2821598"/>
          <a:ext cx="2945197" cy="65113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PhD – Mechanical Engineering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(Starting August 2024) </a:t>
          </a:r>
        </a:p>
      </dsp:txBody>
      <dsp:txXfrm>
        <a:off x="8654007" y="2821598"/>
        <a:ext cx="2619628" cy="651138"/>
      </dsp:txXfrm>
    </dsp:sp>
    <dsp:sp modelId="{9D995CC0-2F1D-4484-8D10-19B7C7C7FB97}">
      <dsp:nvSpPr>
        <dsp:cNvPr id="0" name=""/>
        <dsp:cNvSpPr/>
      </dsp:nvSpPr>
      <dsp:spPr>
        <a:xfrm>
          <a:off x="8726838" y="1009553"/>
          <a:ext cx="2391500" cy="1262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0" u="none" kern="1200" dirty="0"/>
            <a:t>Iowa State University, USA</a:t>
          </a:r>
          <a:endParaRPr lang="en-US" sz="1600" b="1" kern="1200" dirty="0"/>
        </a:p>
      </dsp:txBody>
      <dsp:txXfrm>
        <a:off x="8726838" y="1009553"/>
        <a:ext cx="2391500" cy="1262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7E920-78D2-486D-B936-75EDA53DEC02}">
      <dsp:nvSpPr>
        <dsp:cNvPr id="0" name=""/>
        <dsp:cNvSpPr/>
      </dsp:nvSpPr>
      <dsp:spPr>
        <a:xfrm rot="5400000">
          <a:off x="-816202" y="1689304"/>
          <a:ext cx="1953414" cy="311173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3C3FD-E222-4B2D-9E2E-C3B9F1EF67BD}">
      <dsp:nvSpPr>
        <dsp:cNvPr id="0" name=""/>
        <dsp:cNvSpPr/>
      </dsp:nvSpPr>
      <dsp:spPr>
        <a:xfrm>
          <a:off x="4917" y="2821598"/>
          <a:ext cx="3889672" cy="651138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First Semester</a:t>
          </a:r>
          <a:endParaRPr lang="en-US" sz="1100" b="1" kern="1200" dirty="0"/>
        </a:p>
      </dsp:txBody>
      <dsp:txXfrm>
        <a:off x="4917" y="2821598"/>
        <a:ext cx="3808280" cy="651138"/>
      </dsp:txXfrm>
    </dsp:sp>
    <dsp:sp modelId="{69CE2514-CFB9-44B0-B066-387B88ED52A9}">
      <dsp:nvSpPr>
        <dsp:cNvPr id="0" name=""/>
        <dsp:cNvSpPr/>
      </dsp:nvSpPr>
      <dsp:spPr>
        <a:xfrm>
          <a:off x="316091" y="1054888"/>
          <a:ext cx="3158414" cy="121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i="0" u="none" kern="1200" dirty="0"/>
        </a:p>
      </dsp:txBody>
      <dsp:txXfrm>
        <a:off x="316091" y="1054888"/>
        <a:ext cx="3158414" cy="1217327"/>
      </dsp:txXfrm>
    </dsp:sp>
    <dsp:sp modelId="{D47ECABF-507F-4D92-9326-7335FAFA8ABD}">
      <dsp:nvSpPr>
        <dsp:cNvPr id="0" name=""/>
        <dsp:cNvSpPr/>
      </dsp:nvSpPr>
      <dsp:spPr>
        <a:xfrm rot="5400000">
          <a:off x="2956780" y="1689304"/>
          <a:ext cx="1953414" cy="311173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5C22EA-BE6C-4ED8-B15A-E0AC6C48D77D}">
      <dsp:nvSpPr>
        <dsp:cNvPr id="0" name=""/>
        <dsp:cNvSpPr/>
      </dsp:nvSpPr>
      <dsp:spPr>
        <a:xfrm>
          <a:off x="3777900" y="2821598"/>
          <a:ext cx="3889672" cy="65113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Second Semester</a:t>
          </a:r>
          <a:r>
            <a:rPr lang="en-US" sz="1100" b="1" kern="1200" dirty="0"/>
            <a:t> </a:t>
          </a:r>
        </a:p>
      </dsp:txBody>
      <dsp:txXfrm>
        <a:off x="3940685" y="2821598"/>
        <a:ext cx="3564103" cy="651138"/>
      </dsp:txXfrm>
    </dsp:sp>
    <dsp:sp modelId="{CBA6B4E7-CAC8-4E08-9208-3E15EA5EB9AB}">
      <dsp:nvSpPr>
        <dsp:cNvPr id="0" name=""/>
        <dsp:cNvSpPr/>
      </dsp:nvSpPr>
      <dsp:spPr>
        <a:xfrm>
          <a:off x="4089074" y="1054888"/>
          <a:ext cx="3158414" cy="121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A6BF0E-B3AD-480D-869D-426C38D47A49}">
      <dsp:nvSpPr>
        <dsp:cNvPr id="0" name=""/>
        <dsp:cNvSpPr/>
      </dsp:nvSpPr>
      <dsp:spPr>
        <a:xfrm rot="5400000">
          <a:off x="6729762" y="1689304"/>
          <a:ext cx="1953414" cy="311173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DC3A47-BEC7-491E-9440-262E31AF2CCB}">
      <dsp:nvSpPr>
        <dsp:cNvPr id="0" name=""/>
        <dsp:cNvSpPr/>
      </dsp:nvSpPr>
      <dsp:spPr>
        <a:xfrm>
          <a:off x="7550883" y="2821598"/>
          <a:ext cx="3889672" cy="65113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165100" rIns="82550" bIns="16510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Final year</a:t>
          </a:r>
        </a:p>
      </dsp:txBody>
      <dsp:txXfrm>
        <a:off x="7713668" y="2821598"/>
        <a:ext cx="3564103" cy="651138"/>
      </dsp:txXfrm>
    </dsp:sp>
    <dsp:sp modelId="{71FDE12F-4987-470B-BFF5-9CB35B74D418}">
      <dsp:nvSpPr>
        <dsp:cNvPr id="0" name=""/>
        <dsp:cNvSpPr/>
      </dsp:nvSpPr>
      <dsp:spPr>
        <a:xfrm>
          <a:off x="7862057" y="1054888"/>
          <a:ext cx="3158414" cy="121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/>
            <a:t>determination 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 dirty="0"/>
            <a:t>Diligence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15113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3400" kern="1200"/>
            <a:t>Resilience</a:t>
          </a:r>
        </a:p>
      </dsp:txBody>
      <dsp:txXfrm>
        <a:off x="7041543" y="2725540"/>
        <a:ext cx="298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D27F0-9EBE-452A-AE1A-1B8EE53ED4FD}">
      <dsp:nvSpPr>
        <dsp:cNvPr id="0" name=""/>
        <dsp:cNvSpPr/>
      </dsp:nvSpPr>
      <dsp:spPr>
        <a:xfrm>
          <a:off x="438144" y="35349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71A24-A160-41A8-A7D6-195FF0AA83F2}">
      <dsp:nvSpPr>
        <dsp:cNvPr id="0" name=""/>
        <dsp:cNvSpPr/>
      </dsp:nvSpPr>
      <dsp:spPr>
        <a:xfrm>
          <a:off x="691861" y="289065"/>
          <a:ext cx="683082" cy="68308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4A300-C55A-4638-AB92-D68114F12863}">
      <dsp:nvSpPr>
        <dsp:cNvPr id="0" name=""/>
        <dsp:cNvSpPr/>
      </dsp:nvSpPr>
      <dsp:spPr>
        <a:xfrm>
          <a:off x="57570" y="1596679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Well catered for</a:t>
          </a:r>
          <a:endParaRPr lang="en-US" sz="1600" b="1" kern="1200" dirty="0"/>
        </a:p>
      </dsp:txBody>
      <dsp:txXfrm>
        <a:off x="57570" y="1596679"/>
        <a:ext cx="1951662" cy="720000"/>
      </dsp:txXfrm>
    </dsp:sp>
    <dsp:sp modelId="{481EFE8E-9F1C-4BA2-875B-AD4BB87D9DE4}">
      <dsp:nvSpPr>
        <dsp:cNvPr id="0" name=""/>
        <dsp:cNvSpPr/>
      </dsp:nvSpPr>
      <dsp:spPr>
        <a:xfrm>
          <a:off x="2731348" y="35349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FC497-96B0-44FA-B144-A3303F23ABD6}">
      <dsp:nvSpPr>
        <dsp:cNvPr id="0" name=""/>
        <dsp:cNvSpPr/>
      </dsp:nvSpPr>
      <dsp:spPr>
        <a:xfrm>
          <a:off x="2985064" y="289065"/>
          <a:ext cx="683082" cy="68308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D8856-FAFC-486F-8AA1-56FF2CA12A66}">
      <dsp:nvSpPr>
        <dsp:cNvPr id="0" name=""/>
        <dsp:cNvSpPr/>
      </dsp:nvSpPr>
      <dsp:spPr>
        <a:xfrm>
          <a:off x="2350774" y="1596679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Global recognition</a:t>
          </a:r>
          <a:endParaRPr lang="en-US" sz="1600" b="1" kern="1200" dirty="0"/>
        </a:p>
      </dsp:txBody>
      <dsp:txXfrm>
        <a:off x="2350774" y="1596679"/>
        <a:ext cx="1951662" cy="720000"/>
      </dsp:txXfrm>
    </dsp:sp>
    <dsp:sp modelId="{44B40D40-9355-4C7B-B3C3-D77A0B82A273}">
      <dsp:nvSpPr>
        <dsp:cNvPr id="0" name=""/>
        <dsp:cNvSpPr/>
      </dsp:nvSpPr>
      <dsp:spPr>
        <a:xfrm>
          <a:off x="5024552" y="35349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40D414-E706-420B-A9CA-743603B3F70A}">
      <dsp:nvSpPr>
        <dsp:cNvPr id="0" name=""/>
        <dsp:cNvSpPr/>
      </dsp:nvSpPr>
      <dsp:spPr>
        <a:xfrm>
          <a:off x="5278268" y="289065"/>
          <a:ext cx="683082" cy="68308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2650A-2F5E-4104-B603-B31E2A436592}">
      <dsp:nvSpPr>
        <dsp:cNvPr id="0" name=""/>
        <dsp:cNvSpPr/>
      </dsp:nvSpPr>
      <dsp:spPr>
        <a:xfrm>
          <a:off x="4643978" y="1596679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Limitless opportunities</a:t>
          </a:r>
          <a:endParaRPr lang="en-US" sz="1600" b="1" kern="1200" dirty="0"/>
        </a:p>
      </dsp:txBody>
      <dsp:txXfrm>
        <a:off x="4643978" y="1596679"/>
        <a:ext cx="1951662" cy="720000"/>
      </dsp:txXfrm>
    </dsp:sp>
    <dsp:sp modelId="{6CFB4DCB-8666-4E5B-A330-66B02DD06170}">
      <dsp:nvSpPr>
        <dsp:cNvPr id="0" name=""/>
        <dsp:cNvSpPr/>
      </dsp:nvSpPr>
      <dsp:spPr>
        <a:xfrm>
          <a:off x="438144" y="2804595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13EB2-BEE8-45EA-A173-D55957153E6B}">
      <dsp:nvSpPr>
        <dsp:cNvPr id="0" name=""/>
        <dsp:cNvSpPr/>
      </dsp:nvSpPr>
      <dsp:spPr>
        <a:xfrm>
          <a:off x="691861" y="3058311"/>
          <a:ext cx="683082" cy="68308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CC4E7-8474-45F8-A652-E8AA6407B3E3}">
      <dsp:nvSpPr>
        <dsp:cNvPr id="0" name=""/>
        <dsp:cNvSpPr/>
      </dsp:nvSpPr>
      <dsp:spPr>
        <a:xfrm>
          <a:off x="57570" y="4365925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Rigorous academic work to develop you</a:t>
          </a:r>
          <a:endParaRPr lang="en-US" sz="1600" b="1" kern="1200" dirty="0"/>
        </a:p>
      </dsp:txBody>
      <dsp:txXfrm>
        <a:off x="57570" y="4365925"/>
        <a:ext cx="1951662" cy="720000"/>
      </dsp:txXfrm>
    </dsp:sp>
    <dsp:sp modelId="{B9A07DC2-9187-431F-B093-F5EAC5A5CCBC}">
      <dsp:nvSpPr>
        <dsp:cNvPr id="0" name=""/>
        <dsp:cNvSpPr/>
      </dsp:nvSpPr>
      <dsp:spPr>
        <a:xfrm>
          <a:off x="2731348" y="2804595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BBD41D-C70D-48C9-B215-4F5B7654B442}">
      <dsp:nvSpPr>
        <dsp:cNvPr id="0" name=""/>
        <dsp:cNvSpPr/>
      </dsp:nvSpPr>
      <dsp:spPr>
        <a:xfrm>
          <a:off x="2985064" y="3058311"/>
          <a:ext cx="683082" cy="68308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8B263-2124-400A-A242-56C577FD1FF6}">
      <dsp:nvSpPr>
        <dsp:cNvPr id="0" name=""/>
        <dsp:cNvSpPr/>
      </dsp:nvSpPr>
      <dsp:spPr>
        <a:xfrm>
          <a:off x="2350774" y="4365925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Opportunity to travel</a:t>
          </a:r>
          <a:endParaRPr lang="en-US" sz="1600" b="1" kern="1200" dirty="0"/>
        </a:p>
      </dsp:txBody>
      <dsp:txXfrm>
        <a:off x="2350774" y="4365925"/>
        <a:ext cx="1951662" cy="720000"/>
      </dsp:txXfrm>
    </dsp:sp>
    <dsp:sp modelId="{C515B4F2-F403-41E0-8F7F-CB8BD159C213}">
      <dsp:nvSpPr>
        <dsp:cNvPr id="0" name=""/>
        <dsp:cNvSpPr/>
      </dsp:nvSpPr>
      <dsp:spPr>
        <a:xfrm>
          <a:off x="5024552" y="2804595"/>
          <a:ext cx="1190514" cy="119051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B67C7F-15C0-46D2-9BAB-4582E7063180}">
      <dsp:nvSpPr>
        <dsp:cNvPr id="0" name=""/>
        <dsp:cNvSpPr/>
      </dsp:nvSpPr>
      <dsp:spPr>
        <a:xfrm>
          <a:off x="5278268" y="3058311"/>
          <a:ext cx="683082" cy="68308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AA8EF-4E5D-4CA4-A3E8-1FE7BB5E7CB6}">
      <dsp:nvSpPr>
        <dsp:cNvPr id="0" name=""/>
        <dsp:cNvSpPr/>
      </dsp:nvSpPr>
      <dsp:spPr>
        <a:xfrm>
          <a:off x="4643978" y="4365925"/>
          <a:ext cx="19516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GB" sz="1600" b="1" kern="1200" dirty="0"/>
            <a:t>Networking</a:t>
          </a:r>
          <a:endParaRPr lang="en-US" sz="1600" b="1" kern="1200" dirty="0"/>
        </a:p>
      </dsp:txBody>
      <dsp:txXfrm>
        <a:off x="4643978" y="4365925"/>
        <a:ext cx="19516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3494DB-594F-4ED0-BB97-02210D5E2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Content Placeholder 7" descr="Content Placeholder Timeline">
            <a:extLst>
              <a:ext uri="{FF2B5EF4-FFF2-40B4-BE49-F238E27FC236}">
                <a16:creationId xmlns:a16="http://schemas.microsoft.com/office/drawing/2014/main" id="{25C75F2E-0C6C-4210-B94C-420773FE45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825625"/>
            <a:ext cx="10515599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8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7200" b="1" dirty="0"/>
              <a:t>Accessing Global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Mkpe kekung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56"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4DE0073-0FB7-B689-7102-1BA422C66132}"/>
              </a:ext>
            </a:extLst>
          </p:cNvPr>
          <p:cNvSpPr txBox="1"/>
          <p:nvPr/>
        </p:nvSpPr>
        <p:spPr>
          <a:xfrm>
            <a:off x="5289753" y="6091452"/>
            <a:ext cx="5289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Seminar Presentation to ACENPEE Students, ABU, Zaria</a:t>
            </a:r>
          </a:p>
        </p:txBody>
      </p:sp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3766E-23E2-434C-BF95-872C133F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82EE9-15AF-41C9-984F-253AD1D0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graphicFrame>
        <p:nvGraphicFramePr>
          <p:cNvPr id="24" name="Content Placeholder 6" descr="Timeline">
            <a:extLst>
              <a:ext uri="{FF2B5EF4-FFF2-40B4-BE49-F238E27FC236}">
                <a16:creationId xmlns:a16="http://schemas.microsoft.com/office/drawing/2014/main" id="{EF17BA2A-7DE1-4B0D-BD20-01C351990B3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6213786"/>
              </p:ext>
            </p:extLst>
          </p:nvPr>
        </p:nvGraphicFramePr>
        <p:xfrm>
          <a:off x="307911" y="1933376"/>
          <a:ext cx="11445474" cy="434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B7F9546C-76A3-D7C4-6BD1-88739987E8E3}"/>
              </a:ext>
            </a:extLst>
          </p:cNvPr>
          <p:cNvSpPr/>
          <p:nvPr/>
        </p:nvSpPr>
        <p:spPr>
          <a:xfrm>
            <a:off x="452418" y="2947087"/>
            <a:ext cx="2336424" cy="117769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E" sz="2400"/>
          </a:p>
        </p:txBody>
      </p:sp>
      <p:pic>
        <p:nvPicPr>
          <p:cNvPr id="4" name="Picture 2" descr="The logo | Communications and Engagement">
            <a:extLst>
              <a:ext uri="{FF2B5EF4-FFF2-40B4-BE49-F238E27FC236}">
                <a16:creationId xmlns:a16="http://schemas.microsoft.com/office/drawing/2014/main" id="{1A0A1272-FEE9-6179-5B04-DC54F2A1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8" y="3244379"/>
            <a:ext cx="3065223" cy="98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niversity of Ljubljana - Idea-net">
            <a:extLst>
              <a:ext uri="{FF2B5EF4-FFF2-40B4-BE49-F238E27FC236}">
                <a16:creationId xmlns:a16="http://schemas.microsoft.com/office/drawing/2014/main" id="{C5419174-6269-1878-B7DA-490863CB9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" t="18662" r="8885" b="16334"/>
          <a:stretch/>
        </p:blipFill>
        <p:spPr bwMode="auto">
          <a:xfrm>
            <a:off x="4182884" y="2947087"/>
            <a:ext cx="3533775" cy="17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leå University of Technology | UNaLab">
            <a:extLst>
              <a:ext uri="{FF2B5EF4-FFF2-40B4-BE49-F238E27FC236}">
                <a16:creationId xmlns:a16="http://schemas.microsoft.com/office/drawing/2014/main" id="{F2064DE5-49D8-F6E6-37AC-AEEC1C58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32" y="2891940"/>
            <a:ext cx="2457450" cy="138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B09FF0FC-E47E-6C12-CA3C-B466B16E6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015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Erasmus Mundus Joint Masters</a:t>
            </a:r>
            <a:endParaRPr lang="en-GB" sz="3200" dirty="0">
              <a:latin typeface="+mn-lt"/>
            </a:endParaRPr>
          </a:p>
        </p:txBody>
      </p:sp>
      <p:pic>
        <p:nvPicPr>
          <p:cNvPr id="6146" name="Picture 2" descr="Master Tribos">
            <a:extLst>
              <a:ext uri="{FF2B5EF4-FFF2-40B4-BE49-F238E27FC236}">
                <a16:creationId xmlns:a16="http://schemas.microsoft.com/office/drawing/2014/main" id="{F2CF1C2C-000E-3C62-0026-71AB092B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97" y="450100"/>
            <a:ext cx="5054188" cy="112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CE3490-BC8A-DB83-B214-638A9331C709}"/>
              </a:ext>
            </a:extLst>
          </p:cNvPr>
          <p:cNvSpPr txBox="1"/>
          <p:nvPr/>
        </p:nvSpPr>
        <p:spPr>
          <a:xfrm>
            <a:off x="4344225" y="5543996"/>
            <a:ext cx="3211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Internship at JSI – Additive manufacturing of Nd2Fe14B PM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AAD636-8908-BBAA-10E4-60D52BAAB206}"/>
              </a:ext>
            </a:extLst>
          </p:cNvPr>
          <p:cNvSpPr txBox="1"/>
          <p:nvPr/>
        </p:nvSpPr>
        <p:spPr>
          <a:xfrm>
            <a:off x="7794368" y="5543996"/>
            <a:ext cx="424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BIP on AI and Machine Learning – Germany</a:t>
            </a:r>
          </a:p>
          <a:p>
            <a:r>
              <a:rPr lang="en-GB" dirty="0"/>
              <a:t>Thesis: Electric motor optimisation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F2086-F13A-C1BA-53C5-E3FCBC50C107}"/>
              </a:ext>
            </a:extLst>
          </p:cNvPr>
          <p:cNvSpPr txBox="1"/>
          <p:nvPr/>
        </p:nvSpPr>
        <p:spPr>
          <a:xfrm>
            <a:off x="114714" y="5585981"/>
            <a:ext cx="4422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Lubrication, Oilfield chemistry &amp; Corrosion</a:t>
            </a:r>
          </a:p>
          <a:p>
            <a:r>
              <a:rPr lang="en-GB" dirty="0"/>
              <a:t>Material Selection and failure analysis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25AEF-E1B4-BBEF-2E88-A677752F1646}"/>
              </a:ext>
            </a:extLst>
          </p:cNvPr>
          <p:cNvSpPr txBox="1"/>
          <p:nvPr/>
        </p:nvSpPr>
        <p:spPr>
          <a:xfrm>
            <a:off x="1840050" y="4247274"/>
            <a:ext cx="169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United Kingdom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2AF27-8D11-0B77-4A02-7E7586EA9E79}"/>
              </a:ext>
            </a:extLst>
          </p:cNvPr>
          <p:cNvSpPr txBox="1"/>
          <p:nvPr/>
        </p:nvSpPr>
        <p:spPr>
          <a:xfrm>
            <a:off x="6528030" y="4247274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Slovenia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2DB782-7471-2925-25AE-6C81CA9360CA}"/>
              </a:ext>
            </a:extLst>
          </p:cNvPr>
          <p:cNvSpPr txBox="1"/>
          <p:nvPr/>
        </p:nvSpPr>
        <p:spPr>
          <a:xfrm>
            <a:off x="9899839" y="4254558"/>
            <a:ext cx="90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Sweden</a:t>
            </a:r>
          </a:p>
        </p:txBody>
      </p:sp>
    </p:spTree>
    <p:extLst>
      <p:ext uri="{BB962C8B-B14F-4D97-AF65-F5344CB8AC3E}">
        <p14:creationId xmlns:p14="http://schemas.microsoft.com/office/powerpoint/2010/main" val="223565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CE3F5-EFC9-D242-7225-9F106A7E35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950" y="41821"/>
            <a:ext cx="10363200" cy="824954"/>
          </a:xfrm>
        </p:spPr>
        <p:txBody>
          <a:bodyPr>
            <a:normAutofit/>
          </a:bodyPr>
          <a:lstStyle/>
          <a:p>
            <a:r>
              <a:rPr lang="en-GB" dirty="0"/>
              <a:t>Graduation</a:t>
            </a:r>
          </a:p>
        </p:txBody>
      </p:sp>
      <p:pic>
        <p:nvPicPr>
          <p:cNvPr id="8" name="Content Placeholder 7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9EEDA2C4-C0C4-4143-6F2A-8F12DA2E247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20232"/>
          <a:stretch/>
        </p:blipFill>
        <p:spPr>
          <a:xfrm>
            <a:off x="6053622" y="1017240"/>
            <a:ext cx="5052528" cy="5375063"/>
          </a:xfrm>
        </p:spPr>
      </p:pic>
      <p:pic>
        <p:nvPicPr>
          <p:cNvPr id="9" name="Content Placeholder 8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0C13EF80-7DF0-8DD5-8BE9-B30DCCB9F11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13211"/>
          <a:stretch/>
        </p:blipFill>
        <p:spPr>
          <a:xfrm>
            <a:off x="1352550" y="1017240"/>
            <a:ext cx="3486150" cy="53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3A3FD-E2CF-38FD-35F7-ED5E02B048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0000" y="639097"/>
            <a:ext cx="4813072" cy="349479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400">
                <a:solidFill>
                  <a:schemeClr val="tx1">
                    <a:lumMod val="85000"/>
                    <a:lumOff val="15000"/>
                  </a:schemeClr>
                </a:solidFill>
              </a:rPr>
              <a:t>Applying for Scholarships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642DDC48-642B-9FE6-0AB3-246B2C8551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29999" y="4455621"/>
            <a:ext cx="4829101" cy="1238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cap="all" spc="2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9" name="Picture 38" descr="High angle view of a rolled paper, brown notebook, and black notepad on a wooden table">
            <a:extLst>
              <a:ext uri="{FF2B5EF4-FFF2-40B4-BE49-F238E27FC236}">
                <a16:creationId xmlns:a16="http://schemas.microsoft.com/office/drawing/2014/main" id="{C52BA36F-6579-AFD7-AA5A-5A16F7BF9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66" b="-1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71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648593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57243-293F-1390-523E-E5E90850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605896"/>
            <a:ext cx="3642309" cy="564620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Accessible Scholarship 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3E966-EFA9-0081-6810-611F19F26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1958" y="605896"/>
            <a:ext cx="5923721" cy="5646208"/>
          </a:xfrm>
        </p:spPr>
        <p:txBody>
          <a:bodyPr anchor="ctr">
            <a:normAutofit/>
          </a:bodyPr>
          <a:lstStyle/>
          <a:p>
            <a:r>
              <a:rPr lang="en-US" sz="2400" b="1" dirty="0"/>
              <a:t>1. Erasmus Mundus Scholarship</a:t>
            </a:r>
          </a:p>
          <a:p>
            <a:r>
              <a:rPr lang="en-US" sz="2400" b="1" dirty="0"/>
              <a:t>2. Chevening Scholarship</a:t>
            </a:r>
          </a:p>
          <a:p>
            <a:r>
              <a:rPr lang="en-US" sz="2400" b="1" dirty="0"/>
              <a:t>3. Commonwealth Scholarship</a:t>
            </a:r>
          </a:p>
          <a:p>
            <a:r>
              <a:rPr lang="en-US" sz="2400" b="1" dirty="0"/>
              <a:t>4. Japanese Government Scholarship (MEXT)</a:t>
            </a:r>
          </a:p>
          <a:p>
            <a:r>
              <a:rPr lang="en-US" sz="2400" b="1" dirty="0"/>
              <a:t>5. Global Korean Scholarship</a:t>
            </a:r>
          </a:p>
          <a:p>
            <a:r>
              <a:rPr lang="en-US" sz="2400" b="1" dirty="0"/>
              <a:t>6. MasterCard Scholarship</a:t>
            </a:r>
          </a:p>
          <a:p>
            <a:r>
              <a:rPr lang="en-US" sz="2400" b="1" dirty="0"/>
              <a:t>7. Russian Open doors scholarship</a:t>
            </a:r>
          </a:p>
          <a:p>
            <a:r>
              <a:rPr lang="en-US" sz="2400" b="1" dirty="0"/>
              <a:t>8. Banach Scholarship in Poland</a:t>
            </a:r>
          </a:p>
          <a:p>
            <a:r>
              <a:rPr lang="en-US" sz="2400" b="1" dirty="0"/>
              <a:t>9. Graduate assistantships in the US</a:t>
            </a:r>
          </a:p>
        </p:txBody>
      </p:sp>
    </p:spTree>
    <p:extLst>
      <p:ext uri="{BB962C8B-B14F-4D97-AF65-F5344CB8AC3E}">
        <p14:creationId xmlns:p14="http://schemas.microsoft.com/office/powerpoint/2010/main" val="2714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7FDB-B2A0-34DE-2E85-2E2628E0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Needed documents</a:t>
            </a:r>
          </a:p>
        </p:txBody>
      </p:sp>
      <p:pic>
        <p:nvPicPr>
          <p:cNvPr id="7" name="Picture 4" descr="Pen placed on top of a signature line">
            <a:extLst>
              <a:ext uri="{FF2B5EF4-FFF2-40B4-BE49-F238E27FC236}">
                <a16:creationId xmlns:a16="http://schemas.microsoft.com/office/drawing/2014/main" id="{66BA1BFC-8B3E-F138-2675-5AEA98EEB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r="-3" b="-3"/>
          <a:stretch/>
        </p:blipFill>
        <p:spPr>
          <a:xfrm>
            <a:off x="1161535" y="2108200"/>
            <a:ext cx="3495807" cy="36006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783B994-77AF-0273-E897-064301D22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8657" y="2108201"/>
            <a:ext cx="5846063" cy="376089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International passport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University transcript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Certificate/Statement of result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Academic CV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Statement of Purpose (SOP)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Recommendation/reference letters 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Proof of English language proficiency(optional in most cases) IELTS, TOEFL etc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Police character certificate (optional)</a:t>
            </a:r>
          </a:p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tx1"/>
                </a:solidFill>
              </a:rPr>
              <a:t>Proof of residency (optional)</a:t>
            </a:r>
          </a:p>
          <a:p>
            <a:pPr>
              <a:lnSpc>
                <a:spcPct val="100000"/>
              </a:lnSpc>
            </a:pPr>
            <a:endParaRPr lang="en-GB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320519-2AFC-7578-946B-E07FD7202C0B}"/>
              </a:ext>
            </a:extLst>
          </p:cNvPr>
          <p:cNvSpPr/>
          <p:nvPr/>
        </p:nvSpPr>
        <p:spPr>
          <a:xfrm>
            <a:off x="5174012" y="4049486"/>
            <a:ext cx="3783376" cy="3825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93895"/>
            <a:ext cx="10058400" cy="1167619"/>
          </a:xfrm>
        </p:spPr>
        <p:txBody>
          <a:bodyPr>
            <a:normAutofit/>
          </a:bodyPr>
          <a:lstStyle/>
          <a:p>
            <a:r>
              <a:rPr lang="en-US" dirty="0"/>
              <a:t>Mindset for global opportunities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250785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DAE2C-3D47-9078-F89B-AC448FDAA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Have the </a:t>
            </a:r>
            <a:b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“I can do it” mindset</a:t>
            </a: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DB188C32-7582-8556-4CCA-BF3B4632F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94"/>
          <a:stretch/>
        </p:blipFill>
        <p:spPr>
          <a:xfrm>
            <a:off x="1101214" y="640081"/>
            <a:ext cx="5977786" cy="505415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7035D-F072-8CBF-D2BC-8CD9555DA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Do your due diligence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picture containing gambling house, room, scene&#10;&#10;Description automatically generated">
            <a:extLst>
              <a:ext uri="{FF2B5EF4-FFF2-40B4-BE49-F238E27FC236}">
                <a16:creationId xmlns:a16="http://schemas.microsoft.com/office/drawing/2014/main" id="{5F464A1B-C04D-688A-D638-C396A81B3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06" r="15041" b="-1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23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C8C16E-7A3D-5CCC-A568-A86873216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3690257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Be resilient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797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BE8B0A1-A276-6FCA-B550-520544B89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2407436"/>
            <a:ext cx="3690257" cy="346165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b="1" dirty="0"/>
              <a:t>Talent is not enough.</a:t>
            </a:r>
          </a:p>
          <a:p>
            <a:r>
              <a:rPr lang="en-US" sz="2400" b="1" dirty="0"/>
              <a:t>What do you do when the going gets tough?</a:t>
            </a:r>
          </a:p>
          <a:p>
            <a:r>
              <a:rPr lang="en-US" sz="2400" b="1" dirty="0"/>
              <a:t>Don’t give up.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E97A07C8-4CFF-0B2D-CD09-E7016B92A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43" r="1195" b="3"/>
          <a:stretch/>
        </p:blipFill>
        <p:spPr>
          <a:xfrm>
            <a:off x="4648201" y="640081"/>
            <a:ext cx="6909801" cy="531440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2A6A3-FB0E-C1D1-C257-75B28F0A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</a:rPr>
              <a:t>Where there is a will, there is a way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82563FA-AC35-4169-0339-511CDC857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867276"/>
            <a:ext cx="6912217" cy="4599766"/>
          </a:xfrm>
          <a:prstGeom prst="rect">
            <a:avLst/>
          </a:prstGeom>
        </p:spPr>
      </p:pic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7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6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DE48C2-BEAD-4A44-AE28-D61AB986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394" y="58928"/>
            <a:ext cx="2977733" cy="9994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2"/>
                </a:solidFill>
                <a:latin typeface="Bell MT" panose="02020503060305020303" pitchFamily="18" charset="0"/>
              </a:rPr>
              <a:t>Mkpe Kekung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23766E-23E2-434C-BF95-872C133F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3736" y="6382512"/>
            <a:ext cx="284590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2024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E82EE9-15AF-41C9-984F-253AD1D0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919" y="6382512"/>
            <a:ext cx="5009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B8A27-DF03-4546-BA93-21C967D57E5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24" name="Content Placeholder 6" descr="Timeline">
            <a:extLst>
              <a:ext uri="{FF2B5EF4-FFF2-40B4-BE49-F238E27FC236}">
                <a16:creationId xmlns:a16="http://schemas.microsoft.com/office/drawing/2014/main" id="{EF17BA2A-7DE1-4B0D-BD20-01C351990B3D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30465433"/>
              </p:ext>
            </p:extLst>
          </p:nvPr>
        </p:nvGraphicFramePr>
        <p:xfrm>
          <a:off x="307911" y="1933376"/>
          <a:ext cx="11445474" cy="434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65A0B3C2-BC60-7E5B-D5C8-79CF301A2FF7}"/>
              </a:ext>
            </a:extLst>
          </p:cNvPr>
          <p:cNvGrpSpPr/>
          <p:nvPr/>
        </p:nvGrpSpPr>
        <p:grpSpPr>
          <a:xfrm>
            <a:off x="452418" y="2947087"/>
            <a:ext cx="2336424" cy="1177691"/>
            <a:chOff x="3001309" y="961462"/>
            <a:chExt cx="2336424" cy="11776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7F9546C-76A3-D7C4-6BD1-88739987E8E3}"/>
                </a:ext>
              </a:extLst>
            </p:cNvPr>
            <p:cNvSpPr/>
            <p:nvPr/>
          </p:nvSpPr>
          <p:spPr>
            <a:xfrm>
              <a:off x="3001309" y="961462"/>
              <a:ext cx="2336424" cy="117769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SE" sz="2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A40BED-E3AC-B45D-0D7C-C726805C9351}"/>
                </a:ext>
              </a:extLst>
            </p:cNvPr>
            <p:cNvSpPr txBox="1"/>
            <p:nvPr/>
          </p:nvSpPr>
          <p:spPr>
            <a:xfrm>
              <a:off x="3001309" y="961462"/>
              <a:ext cx="2336424" cy="11776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1600" b="1" kern="1200" dirty="0"/>
                <a:t>Federal University of </a:t>
              </a:r>
              <a:r>
                <a:rPr lang="en-US" sz="1600" b="1" dirty="0"/>
                <a:t>Agriculture Makurdi</a:t>
              </a:r>
              <a:r>
                <a:rPr lang="en-US" sz="1600" b="1" kern="1200" dirty="0"/>
                <a:t>, Nigeria</a:t>
              </a:r>
            </a:p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endParaRPr lang="en-US" sz="1400" b="1" kern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742EF9D-2ECB-9734-12CC-DC02CD8B5249}"/>
              </a:ext>
            </a:extLst>
          </p:cNvPr>
          <p:cNvSpPr txBox="1"/>
          <p:nvPr/>
        </p:nvSpPr>
        <p:spPr>
          <a:xfrm>
            <a:off x="2159041" y="876245"/>
            <a:ext cx="3590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nsolas" panose="020B0609020204030204" pitchFamily="49" charset="0"/>
              </a:rPr>
              <a:t>(MSc, Mechanical Eng</a:t>
            </a:r>
            <a:r>
              <a:rPr lang="en-GB" sz="1400" dirty="0"/>
              <a:t>)</a:t>
            </a:r>
            <a:endParaRPr lang="en-SE" sz="1400" dirty="0"/>
          </a:p>
        </p:txBody>
      </p:sp>
      <p:pic>
        <p:nvPicPr>
          <p:cNvPr id="2050" name="Picture 2" descr="Joseph Sarwuan Tarka University, Makurdi | Makurdi">
            <a:extLst>
              <a:ext uri="{FF2B5EF4-FFF2-40B4-BE49-F238E27FC236}">
                <a16:creationId xmlns:a16="http://schemas.microsoft.com/office/drawing/2014/main" id="{28BEE98C-28CB-1089-2FE8-16B23BFB0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9" y="3519711"/>
            <a:ext cx="1076822" cy="10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owa State University - Wikipedia">
            <a:extLst>
              <a:ext uri="{FF2B5EF4-FFF2-40B4-BE49-F238E27FC236}">
                <a16:creationId xmlns:a16="http://schemas.microsoft.com/office/drawing/2014/main" id="{B13A3671-E5EE-AD32-7135-30412E5E8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155" y="3172471"/>
            <a:ext cx="1562792" cy="156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hmadu Bello University - Documents - AU-IBAR ECOSYSTEM">
            <a:extLst>
              <a:ext uri="{FF2B5EF4-FFF2-40B4-BE49-F238E27FC236}">
                <a16:creationId xmlns:a16="http://schemas.microsoft.com/office/drawing/2014/main" id="{F8E6E40C-2BBA-B8B9-A647-493CC91D9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9405" r="18755" b="11961"/>
          <a:stretch/>
        </p:blipFill>
        <p:spPr bwMode="auto">
          <a:xfrm>
            <a:off x="3821723" y="3432084"/>
            <a:ext cx="1219404" cy="113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45633AD6-052E-72CA-8318-B6DF5ED39FE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4804"/>
          <a:stretch/>
        </p:blipFill>
        <p:spPr>
          <a:xfrm rot="16200000">
            <a:off x="205168" y="210927"/>
            <a:ext cx="1716977" cy="1511490"/>
          </a:xfrm>
          <a:prstGeom prst="rect">
            <a:avLst/>
          </a:prstGeom>
        </p:spPr>
      </p:pic>
      <p:pic>
        <p:nvPicPr>
          <p:cNvPr id="2064" name="Picture 16" descr="Master Tribos">
            <a:extLst>
              <a:ext uri="{FF2B5EF4-FFF2-40B4-BE49-F238E27FC236}">
                <a16:creationId xmlns:a16="http://schemas.microsoft.com/office/drawing/2014/main" id="{6BC8212B-E19C-09A9-1773-3B5F7A04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10" y="3429000"/>
            <a:ext cx="1219404" cy="117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64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8A20-4C67-7AE9-00FF-A2DA5C879E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0575" y="657225"/>
            <a:ext cx="2603500" cy="5121275"/>
          </a:xfrm>
        </p:spPr>
        <p:txBody>
          <a:bodyPr anchor="ctr">
            <a:normAutofit/>
          </a:bodyPr>
          <a:lstStyle/>
          <a:p>
            <a:pPr algn="r"/>
            <a:r>
              <a:rPr lang="en-GB" dirty="0"/>
              <a:t>Benefits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6C3A167D-78FA-8C6F-B5EB-D91A5ACCB87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529138" y="657225"/>
          <a:ext cx="6653212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3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0075A-BB25-64C8-B65C-C46AACC64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r"/>
            <a:r>
              <a:rPr lang="en-US" sz="6600" dirty="0"/>
              <a:t>Trust the process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942D6-3F8B-30C9-946C-BC94A3F40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3651723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The PROCESS prepares you.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34DF4-632A-ED18-451F-86037E562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845" y="2108201"/>
            <a:ext cx="7035282" cy="1176175"/>
          </a:xfrm>
        </p:spPr>
        <p:txBody>
          <a:bodyPr>
            <a:noAutofit/>
          </a:bodyPr>
          <a:lstStyle/>
          <a:p>
            <a:r>
              <a:rPr lang="en-GB" sz="5200" dirty="0"/>
              <a:t>Thank you for listening!</a:t>
            </a:r>
          </a:p>
        </p:txBody>
      </p:sp>
    </p:spTree>
    <p:extLst>
      <p:ext uri="{BB962C8B-B14F-4D97-AF65-F5344CB8AC3E}">
        <p14:creationId xmlns:p14="http://schemas.microsoft.com/office/powerpoint/2010/main" val="277711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4433-4873-60F8-5346-F2F8B8D5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My Journey – University of Agriculture Makurdi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0F6EFD-8B5E-C8CB-BD32-8DC8373A35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242210" y="3045691"/>
            <a:ext cx="6744284" cy="24386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780737-E7EC-F923-4E02-8D7103FD2E4E}"/>
              </a:ext>
            </a:extLst>
          </p:cNvPr>
          <p:cNvSpPr txBox="1">
            <a:spLocks/>
          </p:cNvSpPr>
          <p:nvPr/>
        </p:nvSpPr>
        <p:spPr>
          <a:xfrm>
            <a:off x="5470810" y="2050942"/>
            <a:ext cx="5536780" cy="7761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Undergraduate project</a:t>
            </a:r>
          </a:p>
        </p:txBody>
      </p:sp>
      <p:pic>
        <p:nvPicPr>
          <p:cNvPr id="7" name="Picture 2" descr="Joseph Sarwuan Tarka University, Makurdi | Makurdi">
            <a:extLst>
              <a:ext uri="{FF2B5EF4-FFF2-40B4-BE49-F238E27FC236}">
                <a16:creationId xmlns:a16="http://schemas.microsoft.com/office/drawing/2014/main" id="{E86404EF-7DB2-1A9B-D059-E3784900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269" y="769785"/>
            <a:ext cx="1076822" cy="106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D902E-927D-6516-4B41-6666D3310AD4}"/>
              </a:ext>
            </a:extLst>
          </p:cNvPr>
          <p:cNvSpPr txBox="1"/>
          <p:nvPr/>
        </p:nvSpPr>
        <p:spPr>
          <a:xfrm>
            <a:off x="1184410" y="2365397"/>
            <a:ext cx="3848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Internship at Kaduna Refinery</a:t>
            </a:r>
          </a:p>
        </p:txBody>
      </p:sp>
      <p:pic>
        <p:nvPicPr>
          <p:cNvPr id="1026" name="Picture 2" descr="NNPC puts Kaduna Refinery current daily production capacity at 2.5million  litres | Premium Times Nigeria">
            <a:extLst>
              <a:ext uri="{FF2B5EF4-FFF2-40B4-BE49-F238E27FC236}">
                <a16:creationId xmlns:a16="http://schemas.microsoft.com/office/drawing/2014/main" id="{3E942F5B-8EDB-66FA-E716-608954A9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14" y="3045691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1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FF311-1477-710A-22CD-1BDD57583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Journey – Ahmadu Bello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AF32D-7E03-02E5-1E60-D374DDAD2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388637"/>
            <a:ext cx="4639736" cy="3480456"/>
          </a:xfrm>
        </p:spPr>
        <p:txBody>
          <a:bodyPr/>
          <a:lstStyle/>
          <a:p>
            <a:r>
              <a:rPr lang="en-GB" dirty="0"/>
              <a:t>Energy Studies</a:t>
            </a:r>
          </a:p>
          <a:p>
            <a:r>
              <a:rPr lang="en-GB" dirty="0"/>
              <a:t>Thesis: Pyrolysis of Palm Empty Fruit bunches (EFB) for Bio-oil Production</a:t>
            </a:r>
          </a:p>
          <a:p>
            <a:r>
              <a:rPr lang="en-GB" dirty="0"/>
              <a:t>Effects of additive kaolin</a:t>
            </a:r>
          </a:p>
          <a:p>
            <a:endParaRPr lang="en-GB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D5D943E-E8C7-C4F3-5BC3-832F8608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62" y="3994996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439588CB-0A26-D1C3-5EE4-E976AC470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62" y="219773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Ahmadu Bello University - Documents - AU-IBAR ECOSYSTEM">
            <a:extLst>
              <a:ext uri="{FF2B5EF4-FFF2-40B4-BE49-F238E27FC236}">
                <a16:creationId xmlns:a16="http://schemas.microsoft.com/office/drawing/2014/main" id="{0C9AF9B7-BC89-6CAD-B941-E7354E6C2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1" t="9405" r="18755" b="11961"/>
          <a:stretch/>
        </p:blipFill>
        <p:spPr bwMode="auto">
          <a:xfrm>
            <a:off x="9936276" y="719879"/>
            <a:ext cx="1219404" cy="113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6A75DC-7D61-1C16-4398-12CF39765C5B}"/>
              </a:ext>
            </a:extLst>
          </p:cNvPr>
          <p:cNvSpPr txBox="1">
            <a:spLocks/>
          </p:cNvSpPr>
          <p:nvPr/>
        </p:nvSpPr>
        <p:spPr>
          <a:xfrm>
            <a:off x="7118973" y="2317172"/>
            <a:ext cx="4733135" cy="406484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Clr>
                <a:schemeClr val="tx2"/>
              </a:buClr>
              <a:buNone/>
            </a:pPr>
            <a:endParaRPr lang="en-GB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Support and enabling facilities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Mentorship and guidance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Funded internship – Bon Affaires Industry, Kaduna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05D76-546C-72AF-5621-FD6B42D20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200" dirty="0">
                <a:latin typeface="+mn-lt"/>
              </a:rPr>
              <a:t>InVEST collaboration, Canada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7D148-555F-D8CC-53D3-C0996BFC0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80629" y="2054015"/>
            <a:ext cx="4639736" cy="3748193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M. Ed Mathematics Education | National Open University of Nigeria">
            <a:extLst>
              <a:ext uri="{FF2B5EF4-FFF2-40B4-BE49-F238E27FC236}">
                <a16:creationId xmlns:a16="http://schemas.microsoft.com/office/drawing/2014/main" id="{25B6E485-8BEE-7A95-3BC6-C03607B17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5" y="2461638"/>
            <a:ext cx="2431845" cy="253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65A7B8-BE79-9BA6-FDF1-25985FC747CE}"/>
              </a:ext>
            </a:extLst>
          </p:cNvPr>
          <p:cNvGrpSpPr/>
          <p:nvPr/>
        </p:nvGrpSpPr>
        <p:grpSpPr>
          <a:xfrm>
            <a:off x="7632441" y="581832"/>
            <a:ext cx="3622905" cy="1284400"/>
            <a:chOff x="8009181" y="2587683"/>
            <a:chExt cx="3622905" cy="1284400"/>
          </a:xfrm>
        </p:grpSpPr>
        <p:pic>
          <p:nvPicPr>
            <p:cNvPr id="1030" name="Picture 6" descr="Ahmadu Bello University, Zaria, Nigeria- M.A Development Communication –  Collaborative Change Communication">
              <a:extLst>
                <a:ext uri="{FF2B5EF4-FFF2-40B4-BE49-F238E27FC236}">
                  <a16:creationId xmlns:a16="http://schemas.microsoft.com/office/drawing/2014/main" id="{346E8D36-135E-BDDB-B68E-66685BA55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9181" y="2587683"/>
              <a:ext cx="1266840" cy="128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University of Toronto - Intentional Endowments Network">
              <a:extLst>
                <a:ext uri="{FF2B5EF4-FFF2-40B4-BE49-F238E27FC236}">
                  <a16:creationId xmlns:a16="http://schemas.microsoft.com/office/drawing/2014/main" id="{12B62A97-8AFE-097A-743A-22278632C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6157" y="2743394"/>
              <a:ext cx="2205929" cy="794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E3628B2-A8DE-9CE4-5484-43908D095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5015" y="2307513"/>
            <a:ext cx="2712955" cy="2690093"/>
          </a:xfrm>
          <a:prstGeom prst="rect">
            <a:avLst/>
          </a:prstGeom>
        </p:spPr>
      </p:pic>
      <p:pic>
        <p:nvPicPr>
          <p:cNvPr id="9" name="Graphic 8" descr="Handshake with solid fill">
            <a:extLst>
              <a:ext uri="{FF2B5EF4-FFF2-40B4-BE49-F238E27FC236}">
                <a16:creationId xmlns:a16="http://schemas.microsoft.com/office/drawing/2014/main" id="{A8E7642E-55DA-FB36-BF14-83217AF6F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515581" y="3099257"/>
            <a:ext cx="914400" cy="9144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BC6E07-DDCA-89C3-7822-845DF8301334}"/>
              </a:ext>
            </a:extLst>
          </p:cNvPr>
          <p:cNvSpPr txBox="1">
            <a:spLocks/>
          </p:cNvSpPr>
          <p:nvPr/>
        </p:nvSpPr>
        <p:spPr>
          <a:xfrm>
            <a:off x="1369682" y="2461637"/>
            <a:ext cx="4403427" cy="3660969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Clr>
                <a:schemeClr val="tx2"/>
              </a:buClr>
              <a:buNone/>
            </a:pPr>
            <a:endParaRPr lang="en-GB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Engineering and entrepreneurial projects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Intercultural competences</a:t>
            </a:r>
          </a:p>
        </p:txBody>
      </p:sp>
    </p:spTree>
    <p:extLst>
      <p:ext uri="{BB962C8B-B14F-4D97-AF65-F5344CB8AC3E}">
        <p14:creationId xmlns:p14="http://schemas.microsoft.com/office/powerpoint/2010/main" val="30205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5FA23-5023-CC67-E5D4-D8A95B74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Study in Canada Scholarship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22D4A7-1AF0-2135-936E-D797A8E25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78869"/>
            <a:ext cx="5931159" cy="43725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43E688-CDCE-090E-E37D-5691ACDD77F4}"/>
              </a:ext>
            </a:extLst>
          </p:cNvPr>
          <p:cNvSpPr txBox="1"/>
          <p:nvPr/>
        </p:nvSpPr>
        <p:spPr>
          <a:xfrm>
            <a:off x="7486087" y="3893237"/>
            <a:ext cx="37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TOPIC:</a:t>
            </a:r>
          </a:p>
          <a:p>
            <a:r>
              <a:rPr lang="en-GB" b="1" dirty="0"/>
              <a:t>Pyrolysis of Palm Empty Fruit Bunches (EFB) for Bio-oil and Char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D9DE3F6-4AFA-22CC-1A06-9035D9881814}"/>
                  </a:ext>
                </a:extLst>
              </p:cNvPr>
              <p:cNvSpPr/>
              <p:nvPr/>
            </p:nvSpPr>
            <p:spPr>
              <a:xfrm>
                <a:off x="8185884" y="2660013"/>
                <a:ext cx="2341983" cy="914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 smtClean="0">
                        <a:solidFill>
                          <a:schemeClr val="tx1"/>
                        </a:solidFill>
                      </a:rPr>
                      <m:t>$</m:t>
                    </m:r>
                  </m:oMath>
                </a14:m>
                <a:r>
                  <a:rPr lang="en-GB" b="1" dirty="0">
                    <a:solidFill>
                      <a:schemeClr val="tx1"/>
                    </a:solidFill>
                  </a:rPr>
                  <a:t>12,700 CAD</a:t>
                </a:r>
              </a:p>
            </p:txBody>
          </p:sp>
        </mc:Choice>
        <mc:Fallback xmlns=""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D9DE3F6-4AFA-22CC-1A06-9035D9881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884" y="2660013"/>
                <a:ext cx="2341983" cy="9144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D78ED19-04ED-0C88-C84A-338872B130EF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4432041" y="3440502"/>
            <a:ext cx="4096818" cy="2708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F82C83E-5E49-C1BB-E23B-04C5DADBA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4942" y="4979185"/>
            <a:ext cx="1383866" cy="13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5DFAA-F63E-3114-0871-4D5D1613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94497"/>
          </a:xfrm>
        </p:spPr>
        <p:txBody>
          <a:bodyPr/>
          <a:lstStyle/>
          <a:p>
            <a:r>
              <a:rPr lang="en-GB" dirty="0"/>
              <a:t>Publications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7BC3C8-30C3-D041-5A74-C795C301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89696"/>
            <a:ext cx="6369460" cy="197598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6837F0B-FDBF-721E-2346-D4053C58B9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13742" y="3654954"/>
            <a:ext cx="5149533" cy="2302635"/>
          </a:xfrm>
        </p:spPr>
      </p:pic>
    </p:spTree>
    <p:extLst>
      <p:ext uri="{BB962C8B-B14F-4D97-AF65-F5344CB8AC3E}">
        <p14:creationId xmlns:p14="http://schemas.microsoft.com/office/powerpoint/2010/main" val="9629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4571-17B4-ED76-96BD-049E9508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Erasmus Mundus Joint Masters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22373-FEDB-84ED-4BBF-67B137B1E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981477"/>
            <a:ext cx="5182222" cy="243976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CA241C9-3A69-1FC4-0817-A197E8B5E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0" r="4965"/>
          <a:stretch/>
        </p:blipFill>
        <p:spPr>
          <a:xfrm>
            <a:off x="5896947" y="3285760"/>
            <a:ext cx="5719665" cy="2270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B7CF277-2D82-8D12-ABD7-EA6AE2EEF823}"/>
                  </a:ext>
                </a:extLst>
              </p:cNvPr>
              <p:cNvSpPr/>
              <p:nvPr/>
            </p:nvSpPr>
            <p:spPr>
              <a:xfrm>
                <a:off x="9195941" y="2402159"/>
                <a:ext cx="1898779" cy="56660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€</m:t>
                      </m:r>
                      <m:r>
                        <a:rPr lang="en-GB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𝟒𝟕</m:t>
                      </m:r>
                      <m:r>
                        <a:rPr lang="en-GB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𝟎𝟎𝟎</m:t>
                      </m:r>
                    </m:oMath>
                  </m:oMathPara>
                </a14:m>
                <a:endParaRPr lang="en-GB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B7CF277-2D82-8D12-ABD7-EA6AE2EEF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41" y="2402159"/>
                <a:ext cx="1898779" cy="566601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532876-39DE-4772-EE19-D735FD0E31C4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9195941" y="2968760"/>
            <a:ext cx="949390" cy="1967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86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07B618-C236-365B-F85A-8258C972E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45" b="6855"/>
          <a:stretch/>
        </p:blipFill>
        <p:spPr>
          <a:xfrm>
            <a:off x="1188107" y="1207153"/>
            <a:ext cx="10045949" cy="5650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B17DE-50A8-AF35-2B50-DDB8782E3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53" y="5972185"/>
            <a:ext cx="2884950" cy="885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EC7CF7-545B-3263-394E-B47A03F1A55E}"/>
              </a:ext>
            </a:extLst>
          </p:cNvPr>
          <p:cNvSpPr txBox="1"/>
          <p:nvPr/>
        </p:nvSpPr>
        <p:spPr>
          <a:xfrm>
            <a:off x="1035698" y="522514"/>
            <a:ext cx="3520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+mj-lt"/>
              </a:rPr>
              <a:t>TRIBOS Consortium</a:t>
            </a:r>
          </a:p>
        </p:txBody>
      </p:sp>
    </p:spTree>
    <p:extLst>
      <p:ext uri="{BB962C8B-B14F-4D97-AF65-F5344CB8AC3E}">
        <p14:creationId xmlns:p14="http://schemas.microsoft.com/office/powerpoint/2010/main" val="5495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3e9408b-b683-49eb-9139-34e4fdb4b60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6852B5C3351D4BA5245E505F3ABD51" ma:contentTypeVersion="11" ma:contentTypeDescription="Create a new document." ma:contentTypeScope="" ma:versionID="4b547e1d39320bf3122e6d473aaa426a">
  <xsd:schema xmlns:xsd="http://www.w3.org/2001/XMLSchema" xmlns:xs="http://www.w3.org/2001/XMLSchema" xmlns:p="http://schemas.microsoft.com/office/2006/metadata/properties" xmlns:ns3="d3e9408b-b683-49eb-9139-34e4fdb4b605" xmlns:ns4="b3299d56-7e63-49ae-8d30-982707978055" targetNamespace="http://schemas.microsoft.com/office/2006/metadata/properties" ma:root="true" ma:fieldsID="4f868f0c22223a9cf461587631753d9c" ns3:_="" ns4:_="">
    <xsd:import namespace="d3e9408b-b683-49eb-9139-34e4fdb4b605"/>
    <xsd:import namespace="b3299d56-7e63-49ae-8d30-9827079780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e9408b-b683-49eb-9139-34e4fdb4b6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299d56-7e63-49ae-8d30-98270797805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d3e9408b-b683-49eb-9139-34e4fdb4b605"/>
    <ds:schemaRef ds:uri="http://purl.org/dc/terms/"/>
    <ds:schemaRef ds:uri="b3299d56-7e63-49ae-8d30-982707978055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B90973-8A32-477F-AEC6-750A263104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e9408b-b683-49eb-9139-34e4fdb4b605"/>
    <ds:schemaRef ds:uri="b3299d56-7e63-49ae-8d30-9827079780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{71DDDD18-47E4-447F-9D8D-FBC2D8FDE69C}tf11437505_win32</Template>
  <TotalTime>1393</TotalTime>
  <Words>401</Words>
  <Application>Microsoft Office PowerPoint</Application>
  <PresentationFormat>Widescreen</PresentationFormat>
  <Paragraphs>118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Bell MT</vt:lpstr>
      <vt:lpstr>Calibri</vt:lpstr>
      <vt:lpstr>Cambria Math</vt:lpstr>
      <vt:lpstr>Consolas</vt:lpstr>
      <vt:lpstr>Georgia Pro Cond Light</vt:lpstr>
      <vt:lpstr>Speak Pro</vt:lpstr>
      <vt:lpstr>Wingdings</vt:lpstr>
      <vt:lpstr>RetrospectVTI</vt:lpstr>
      <vt:lpstr>Accessing Global Opportunities</vt:lpstr>
      <vt:lpstr>Mkpe Kekung</vt:lpstr>
      <vt:lpstr>My Journey – University of Agriculture Makurdi</vt:lpstr>
      <vt:lpstr>My Journey – Ahmadu Bello University</vt:lpstr>
      <vt:lpstr>InVEST collaboration, Canada</vt:lpstr>
      <vt:lpstr>Study in Canada Scholarship</vt:lpstr>
      <vt:lpstr>Publications</vt:lpstr>
      <vt:lpstr>Erasmus Mundus Joint Masters</vt:lpstr>
      <vt:lpstr>PowerPoint Presentation</vt:lpstr>
      <vt:lpstr>Erasmus Mundus Joint Masters</vt:lpstr>
      <vt:lpstr>Graduation</vt:lpstr>
      <vt:lpstr>Applying for Scholarships</vt:lpstr>
      <vt:lpstr>Accessible Scholarship Opportunities</vt:lpstr>
      <vt:lpstr>Needed documents</vt:lpstr>
      <vt:lpstr>Mindset for global opportunities</vt:lpstr>
      <vt:lpstr>Have the  “I can do it” mindset</vt:lpstr>
      <vt:lpstr>Do your due diligence</vt:lpstr>
      <vt:lpstr>Be resilient</vt:lpstr>
      <vt:lpstr>Where there is a will, there is a way</vt:lpstr>
      <vt:lpstr>Benefits</vt:lpstr>
      <vt:lpstr>Trust the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Pursuit and Profits of Academic Excellence</dc:title>
  <dc:creator>Mkpe Kekung</dc:creator>
  <cp:lastModifiedBy>USER</cp:lastModifiedBy>
  <cp:revision>2</cp:revision>
  <dcterms:created xsi:type="dcterms:W3CDTF">2022-12-10T08:47:37Z</dcterms:created>
  <dcterms:modified xsi:type="dcterms:W3CDTF">2024-08-04T22:36:54Z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0x010100546852B5C3351D4BA5245E505F3ABD51</vt:lpwstr>
  </property>
</Properties>
</file>